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1" r:id="rId5"/>
    <p:sldId id="263" r:id="rId6"/>
    <p:sldId id="265" r:id="rId7"/>
    <p:sldId id="267" r:id="rId8"/>
    <p:sldId id="269" r:id="rId9"/>
    <p:sldId id="271" r:id="rId10"/>
    <p:sldId id="273" r:id="rId11"/>
    <p:sldId id="275" r:id="rId12"/>
    <p:sldId id="277" r:id="rId13"/>
    <p:sldId id="279" r:id="rId14"/>
    <p:sldId id="281" r:id="rId15"/>
    <p:sldId id="288" r:id="rId16"/>
    <p:sldId id="283" r:id="rId17"/>
    <p:sldId id="285" r:id="rId18"/>
    <p:sldId id="287" r:id="rId19"/>
    <p:sldId id="289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6DC171-1714-47A5-8ADD-C0EA22BEFE40}" type="doc">
      <dgm:prSet loTypeId="urn:microsoft.com/office/officeart/2005/8/layout/radial6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IN"/>
        </a:p>
      </dgm:t>
    </dgm:pt>
    <dgm:pt modelId="{B7672155-0450-42C0-AAB9-00A599432946}">
      <dgm:prSet phldrT="[Text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cene3d>
          <a:camera prst="isometricOffAxis2Left"/>
          <a:lightRig rig="flat" dir="t"/>
        </a:scene3d>
        <a:sp3d>
          <a:bevelT w="152400" h="50800" prst="softRound"/>
        </a:sp3d>
      </dgm:spPr>
      <dgm:t>
        <a:bodyPr/>
        <a:lstStyle/>
        <a:p>
          <a:r>
            <a:rPr lang="en-IN" dirty="0" smtClean="0"/>
            <a:t>SELF </a:t>
          </a:r>
        </a:p>
      </dgm:t>
    </dgm:pt>
    <dgm:pt modelId="{87141E3E-B473-4CDD-B854-9FF2BBE7B506}" type="parTrans" cxnId="{BB6A68C0-8F9F-46BB-8DFD-83EAA06462B1}">
      <dgm:prSet/>
      <dgm:spPr/>
      <dgm:t>
        <a:bodyPr/>
        <a:lstStyle/>
        <a:p>
          <a:endParaRPr lang="en-IN"/>
        </a:p>
      </dgm:t>
    </dgm:pt>
    <dgm:pt modelId="{FA243409-5F5D-4836-9D24-3BB1CB09285E}" type="sibTrans" cxnId="{BB6A68C0-8F9F-46BB-8DFD-83EAA06462B1}">
      <dgm:prSet/>
      <dgm:spPr/>
      <dgm:t>
        <a:bodyPr/>
        <a:lstStyle/>
        <a:p>
          <a:endParaRPr lang="en-IN"/>
        </a:p>
      </dgm:t>
    </dgm:pt>
    <dgm:pt modelId="{C559D167-923C-4744-8E8A-675FF08AA6A5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IN" b="1" dirty="0" smtClean="0"/>
            <a:t>SELF</a:t>
          </a:r>
        </a:p>
        <a:p>
          <a:r>
            <a:rPr lang="en-IN" b="1" dirty="0" smtClean="0"/>
            <a:t>CONCEPT</a:t>
          </a:r>
          <a:endParaRPr lang="en-IN" b="1" dirty="0"/>
        </a:p>
      </dgm:t>
    </dgm:pt>
    <dgm:pt modelId="{983167CE-EF04-486D-9BEA-BBD4CF4F3A9C}" type="parTrans" cxnId="{E029DAC6-A52E-4D13-9937-75E8C15847B2}">
      <dgm:prSet/>
      <dgm:spPr/>
      <dgm:t>
        <a:bodyPr/>
        <a:lstStyle/>
        <a:p>
          <a:endParaRPr lang="en-IN"/>
        </a:p>
      </dgm:t>
    </dgm:pt>
    <dgm:pt modelId="{169673E8-47DE-433F-AD5C-DD19EF20B885}" type="sibTrans" cxnId="{E029DAC6-A52E-4D13-9937-75E8C15847B2}">
      <dgm:prSet/>
      <dgm:spPr/>
      <dgm:t>
        <a:bodyPr/>
        <a:lstStyle/>
        <a:p>
          <a:endParaRPr lang="en-IN"/>
        </a:p>
      </dgm:t>
    </dgm:pt>
    <dgm:pt modelId="{E6278095-D071-4AF5-9013-18340D3E54F3}">
      <dgm:prSet phldrT="[Text]"/>
      <dgm:spPr/>
      <dgm:t>
        <a:bodyPr/>
        <a:lstStyle/>
        <a:p>
          <a:r>
            <a:rPr lang="en-IN" b="1" dirty="0" smtClean="0"/>
            <a:t>SELF </a:t>
          </a:r>
        </a:p>
        <a:p>
          <a:r>
            <a:rPr lang="en-IN" b="1" dirty="0" smtClean="0"/>
            <a:t>ESTEEM</a:t>
          </a:r>
          <a:endParaRPr lang="en-IN" b="1" dirty="0"/>
        </a:p>
      </dgm:t>
    </dgm:pt>
    <dgm:pt modelId="{65DD072E-2B3E-43AA-8371-BC7D750E1A8A}" type="parTrans" cxnId="{2D7184C8-56E9-49C5-A44E-AAF4FFF3375D}">
      <dgm:prSet/>
      <dgm:spPr/>
      <dgm:t>
        <a:bodyPr/>
        <a:lstStyle/>
        <a:p>
          <a:endParaRPr lang="en-IN"/>
        </a:p>
      </dgm:t>
    </dgm:pt>
    <dgm:pt modelId="{D174E057-2227-4411-B03F-CED35C950464}" type="sibTrans" cxnId="{2D7184C8-56E9-49C5-A44E-AAF4FFF3375D}">
      <dgm:prSet/>
      <dgm:spPr/>
      <dgm:t>
        <a:bodyPr/>
        <a:lstStyle/>
        <a:p>
          <a:endParaRPr lang="en-IN"/>
        </a:p>
      </dgm:t>
    </dgm:pt>
    <dgm:pt modelId="{F5B9713D-3C9F-4308-9819-27F20076B69C}">
      <dgm:prSet phldrT="[Text]"/>
      <dgm:spPr/>
      <dgm:t>
        <a:bodyPr/>
        <a:lstStyle/>
        <a:p>
          <a:r>
            <a:rPr lang="en-IN" b="1" dirty="0" smtClean="0"/>
            <a:t>SOCIAL </a:t>
          </a:r>
        </a:p>
        <a:p>
          <a:r>
            <a:rPr lang="en-IN" b="1" dirty="0" smtClean="0"/>
            <a:t>SELF</a:t>
          </a:r>
          <a:endParaRPr lang="en-IN" b="1" dirty="0"/>
        </a:p>
      </dgm:t>
    </dgm:pt>
    <dgm:pt modelId="{38FB6E8A-0944-4DF7-A78E-9D70AC27CB98}" type="parTrans" cxnId="{5213ADA5-22B5-4F63-B447-1E2E5CA58DBF}">
      <dgm:prSet/>
      <dgm:spPr/>
      <dgm:t>
        <a:bodyPr/>
        <a:lstStyle/>
        <a:p>
          <a:endParaRPr lang="en-IN"/>
        </a:p>
      </dgm:t>
    </dgm:pt>
    <dgm:pt modelId="{52C9563D-1F5D-4002-9E97-83ECF7A2BA34}" type="sibTrans" cxnId="{5213ADA5-22B5-4F63-B447-1E2E5CA58DBF}">
      <dgm:prSet/>
      <dgm:spPr/>
      <dgm:t>
        <a:bodyPr/>
        <a:lstStyle/>
        <a:p>
          <a:endParaRPr lang="en-IN"/>
        </a:p>
      </dgm:t>
    </dgm:pt>
    <dgm:pt modelId="{94DECCAE-1A33-4961-9A4A-68AF466AFD00}">
      <dgm:prSet phldrT="[Text]"/>
      <dgm:spPr/>
      <dgm:t>
        <a:bodyPr/>
        <a:lstStyle/>
        <a:p>
          <a:r>
            <a:rPr lang="en-IN" b="1" dirty="0" smtClean="0"/>
            <a:t>SELF AWARE</a:t>
          </a:r>
        </a:p>
      </dgm:t>
    </dgm:pt>
    <dgm:pt modelId="{13E2A1B9-2245-43BE-A530-F5E339BB0611}" type="parTrans" cxnId="{121E310F-D94A-47C2-A1EA-EC2E54703287}">
      <dgm:prSet/>
      <dgm:spPr/>
      <dgm:t>
        <a:bodyPr/>
        <a:lstStyle/>
        <a:p>
          <a:endParaRPr lang="en-IN"/>
        </a:p>
      </dgm:t>
    </dgm:pt>
    <dgm:pt modelId="{3860F88E-AE01-48DB-AE05-9955827E4165}" type="sibTrans" cxnId="{121E310F-D94A-47C2-A1EA-EC2E54703287}">
      <dgm:prSet/>
      <dgm:spPr/>
      <dgm:t>
        <a:bodyPr/>
        <a:lstStyle/>
        <a:p>
          <a:endParaRPr lang="en-IN"/>
        </a:p>
      </dgm:t>
    </dgm:pt>
    <dgm:pt modelId="{F9C73C78-1477-4A02-A03D-C52FD0FE618E}" type="pres">
      <dgm:prSet presAssocID="{306DC171-1714-47A5-8ADD-C0EA22BEFE40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IN"/>
        </a:p>
      </dgm:t>
    </dgm:pt>
    <dgm:pt modelId="{78A269BE-0DB5-4809-9782-BBC0EC6B0856}" type="pres">
      <dgm:prSet presAssocID="{B7672155-0450-42C0-AAB9-00A599432946}" presName="centerShape" presStyleLbl="node0" presStyleIdx="0" presStyleCnt="1"/>
      <dgm:spPr/>
      <dgm:t>
        <a:bodyPr/>
        <a:lstStyle/>
        <a:p>
          <a:endParaRPr lang="en-IN"/>
        </a:p>
      </dgm:t>
    </dgm:pt>
    <dgm:pt modelId="{765A63D5-D5A5-4278-99AB-1DAA52F6591D}" type="pres">
      <dgm:prSet presAssocID="{C559D167-923C-4744-8E8A-675FF08AA6A5}" presName="node" presStyleLbl="node1" presStyleIdx="0" presStyleCnt="4" custScaleX="149896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B55F6122-C7C6-4315-9DF6-DA975B08737D}" type="pres">
      <dgm:prSet presAssocID="{C559D167-923C-4744-8E8A-675FF08AA6A5}" presName="dummy" presStyleCnt="0"/>
      <dgm:spPr/>
    </dgm:pt>
    <dgm:pt modelId="{E7978773-73A9-440C-8431-7FC447FD18CC}" type="pres">
      <dgm:prSet presAssocID="{169673E8-47DE-433F-AD5C-DD19EF20B885}" presName="sibTrans" presStyleLbl="sibTrans2D1" presStyleIdx="0" presStyleCnt="4"/>
      <dgm:spPr/>
      <dgm:t>
        <a:bodyPr/>
        <a:lstStyle/>
        <a:p>
          <a:endParaRPr lang="en-IN"/>
        </a:p>
      </dgm:t>
    </dgm:pt>
    <dgm:pt modelId="{61705EAF-F6ED-4A61-AD7A-83D7516293BF}" type="pres">
      <dgm:prSet presAssocID="{E6278095-D071-4AF5-9013-18340D3E54F3}" presName="node" presStyleLbl="node1" presStyleIdx="1" presStyleCnt="4" custScaleY="15506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BB451768-0BFB-4395-A8DA-811DD5103D63}" type="pres">
      <dgm:prSet presAssocID="{E6278095-D071-4AF5-9013-18340D3E54F3}" presName="dummy" presStyleCnt="0"/>
      <dgm:spPr/>
    </dgm:pt>
    <dgm:pt modelId="{B765E461-AB1F-49E3-A9F6-C4CDF10C1CD4}" type="pres">
      <dgm:prSet presAssocID="{D174E057-2227-4411-B03F-CED35C950464}" presName="sibTrans" presStyleLbl="sibTrans2D1" presStyleIdx="1" presStyleCnt="4"/>
      <dgm:spPr/>
      <dgm:t>
        <a:bodyPr/>
        <a:lstStyle/>
        <a:p>
          <a:endParaRPr lang="en-IN"/>
        </a:p>
      </dgm:t>
    </dgm:pt>
    <dgm:pt modelId="{7319D4E5-7BCA-44A8-9D6D-9EEE92718DC7}" type="pres">
      <dgm:prSet presAssocID="{F5B9713D-3C9F-4308-9819-27F20076B69C}" presName="node" presStyleLbl="node1" presStyleIdx="2" presStyleCnt="4" custScaleX="149896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EC76BE86-8851-442F-B6D7-A41153EE92E9}" type="pres">
      <dgm:prSet presAssocID="{F5B9713D-3C9F-4308-9819-27F20076B69C}" presName="dummy" presStyleCnt="0"/>
      <dgm:spPr/>
    </dgm:pt>
    <dgm:pt modelId="{8E219361-2048-4219-A58A-92BDAA9FC100}" type="pres">
      <dgm:prSet presAssocID="{52C9563D-1F5D-4002-9E97-83ECF7A2BA34}" presName="sibTrans" presStyleLbl="sibTrans2D1" presStyleIdx="2" presStyleCnt="4"/>
      <dgm:spPr/>
      <dgm:t>
        <a:bodyPr/>
        <a:lstStyle/>
        <a:p>
          <a:endParaRPr lang="en-IN"/>
        </a:p>
      </dgm:t>
    </dgm:pt>
    <dgm:pt modelId="{AE7E4233-196F-4677-B35D-499BBC4D185E}" type="pres">
      <dgm:prSet presAssocID="{94DECCAE-1A33-4961-9A4A-68AF466AFD00}" presName="node" presStyleLbl="node1" presStyleIdx="3" presStyleCnt="4" custScaleY="15506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CA6C3A04-FEBE-4086-BBEC-22E7767E43F5}" type="pres">
      <dgm:prSet presAssocID="{94DECCAE-1A33-4961-9A4A-68AF466AFD00}" presName="dummy" presStyleCnt="0"/>
      <dgm:spPr/>
    </dgm:pt>
    <dgm:pt modelId="{42E8068F-40A9-4753-88FD-61DA68AE01A0}" type="pres">
      <dgm:prSet presAssocID="{3860F88E-AE01-48DB-AE05-9955827E4165}" presName="sibTrans" presStyleLbl="sibTrans2D1" presStyleIdx="3" presStyleCnt="4"/>
      <dgm:spPr/>
      <dgm:t>
        <a:bodyPr/>
        <a:lstStyle/>
        <a:p>
          <a:endParaRPr lang="en-IN"/>
        </a:p>
      </dgm:t>
    </dgm:pt>
  </dgm:ptLst>
  <dgm:cxnLst>
    <dgm:cxn modelId="{DEFBB9C6-FAB7-4057-B0B4-0EBF4140CE73}" type="presOf" srcId="{306DC171-1714-47A5-8ADD-C0EA22BEFE40}" destId="{F9C73C78-1477-4A02-A03D-C52FD0FE618E}" srcOrd="0" destOrd="0" presId="urn:microsoft.com/office/officeart/2005/8/layout/radial6"/>
    <dgm:cxn modelId="{423115D3-2449-4EF4-9100-248ACC273677}" type="presOf" srcId="{B7672155-0450-42C0-AAB9-00A599432946}" destId="{78A269BE-0DB5-4809-9782-BBC0EC6B0856}" srcOrd="0" destOrd="0" presId="urn:microsoft.com/office/officeart/2005/8/layout/radial6"/>
    <dgm:cxn modelId="{5213ADA5-22B5-4F63-B447-1E2E5CA58DBF}" srcId="{B7672155-0450-42C0-AAB9-00A599432946}" destId="{F5B9713D-3C9F-4308-9819-27F20076B69C}" srcOrd="2" destOrd="0" parTransId="{38FB6E8A-0944-4DF7-A78E-9D70AC27CB98}" sibTransId="{52C9563D-1F5D-4002-9E97-83ECF7A2BA34}"/>
    <dgm:cxn modelId="{60FD5AFC-1A5A-427C-A8B7-F67EA435B496}" type="presOf" srcId="{F5B9713D-3C9F-4308-9819-27F20076B69C}" destId="{7319D4E5-7BCA-44A8-9D6D-9EEE92718DC7}" srcOrd="0" destOrd="0" presId="urn:microsoft.com/office/officeart/2005/8/layout/radial6"/>
    <dgm:cxn modelId="{374791F9-73FE-422B-B41E-40F9833F416F}" type="presOf" srcId="{52C9563D-1F5D-4002-9E97-83ECF7A2BA34}" destId="{8E219361-2048-4219-A58A-92BDAA9FC100}" srcOrd="0" destOrd="0" presId="urn:microsoft.com/office/officeart/2005/8/layout/radial6"/>
    <dgm:cxn modelId="{121E310F-D94A-47C2-A1EA-EC2E54703287}" srcId="{B7672155-0450-42C0-AAB9-00A599432946}" destId="{94DECCAE-1A33-4961-9A4A-68AF466AFD00}" srcOrd="3" destOrd="0" parTransId="{13E2A1B9-2245-43BE-A530-F5E339BB0611}" sibTransId="{3860F88E-AE01-48DB-AE05-9955827E4165}"/>
    <dgm:cxn modelId="{5AA71EDF-CC66-4208-96BA-CB6B061E52E0}" type="presOf" srcId="{D174E057-2227-4411-B03F-CED35C950464}" destId="{B765E461-AB1F-49E3-A9F6-C4CDF10C1CD4}" srcOrd="0" destOrd="0" presId="urn:microsoft.com/office/officeart/2005/8/layout/radial6"/>
    <dgm:cxn modelId="{E029DAC6-A52E-4D13-9937-75E8C15847B2}" srcId="{B7672155-0450-42C0-AAB9-00A599432946}" destId="{C559D167-923C-4744-8E8A-675FF08AA6A5}" srcOrd="0" destOrd="0" parTransId="{983167CE-EF04-486D-9BEA-BBD4CF4F3A9C}" sibTransId="{169673E8-47DE-433F-AD5C-DD19EF20B885}"/>
    <dgm:cxn modelId="{2D7184C8-56E9-49C5-A44E-AAF4FFF3375D}" srcId="{B7672155-0450-42C0-AAB9-00A599432946}" destId="{E6278095-D071-4AF5-9013-18340D3E54F3}" srcOrd="1" destOrd="0" parTransId="{65DD072E-2B3E-43AA-8371-BC7D750E1A8A}" sibTransId="{D174E057-2227-4411-B03F-CED35C950464}"/>
    <dgm:cxn modelId="{BB6A68C0-8F9F-46BB-8DFD-83EAA06462B1}" srcId="{306DC171-1714-47A5-8ADD-C0EA22BEFE40}" destId="{B7672155-0450-42C0-AAB9-00A599432946}" srcOrd="0" destOrd="0" parTransId="{87141E3E-B473-4CDD-B854-9FF2BBE7B506}" sibTransId="{FA243409-5F5D-4836-9D24-3BB1CB09285E}"/>
    <dgm:cxn modelId="{7E1C22DD-FA3B-4130-9363-61547A398C50}" type="presOf" srcId="{E6278095-D071-4AF5-9013-18340D3E54F3}" destId="{61705EAF-F6ED-4A61-AD7A-83D7516293BF}" srcOrd="0" destOrd="0" presId="urn:microsoft.com/office/officeart/2005/8/layout/radial6"/>
    <dgm:cxn modelId="{2971E46A-8CA1-4E1A-B92A-725471BFC411}" type="presOf" srcId="{C559D167-923C-4744-8E8A-675FF08AA6A5}" destId="{765A63D5-D5A5-4278-99AB-1DAA52F6591D}" srcOrd="0" destOrd="0" presId="urn:microsoft.com/office/officeart/2005/8/layout/radial6"/>
    <dgm:cxn modelId="{A76D8D60-65A5-4E8E-B932-125E434450AF}" type="presOf" srcId="{3860F88E-AE01-48DB-AE05-9955827E4165}" destId="{42E8068F-40A9-4753-88FD-61DA68AE01A0}" srcOrd="0" destOrd="0" presId="urn:microsoft.com/office/officeart/2005/8/layout/radial6"/>
    <dgm:cxn modelId="{50FCDD6C-F595-4680-9423-708CF2C11CF4}" type="presOf" srcId="{169673E8-47DE-433F-AD5C-DD19EF20B885}" destId="{E7978773-73A9-440C-8431-7FC447FD18CC}" srcOrd="0" destOrd="0" presId="urn:microsoft.com/office/officeart/2005/8/layout/radial6"/>
    <dgm:cxn modelId="{C4A010B8-D1BC-42B9-85A0-5530ECB92174}" type="presOf" srcId="{94DECCAE-1A33-4961-9A4A-68AF466AFD00}" destId="{AE7E4233-196F-4677-B35D-499BBC4D185E}" srcOrd="0" destOrd="0" presId="urn:microsoft.com/office/officeart/2005/8/layout/radial6"/>
    <dgm:cxn modelId="{3EFAD832-5846-4091-8F6B-1665ED63960E}" type="presParOf" srcId="{F9C73C78-1477-4A02-A03D-C52FD0FE618E}" destId="{78A269BE-0DB5-4809-9782-BBC0EC6B0856}" srcOrd="0" destOrd="0" presId="urn:microsoft.com/office/officeart/2005/8/layout/radial6"/>
    <dgm:cxn modelId="{0F9A7100-6A92-4461-972B-3D46D39AC062}" type="presParOf" srcId="{F9C73C78-1477-4A02-A03D-C52FD0FE618E}" destId="{765A63D5-D5A5-4278-99AB-1DAA52F6591D}" srcOrd="1" destOrd="0" presId="urn:microsoft.com/office/officeart/2005/8/layout/radial6"/>
    <dgm:cxn modelId="{92E95ACA-8492-45F2-BD38-7D0BE8687139}" type="presParOf" srcId="{F9C73C78-1477-4A02-A03D-C52FD0FE618E}" destId="{B55F6122-C7C6-4315-9DF6-DA975B08737D}" srcOrd="2" destOrd="0" presId="urn:microsoft.com/office/officeart/2005/8/layout/radial6"/>
    <dgm:cxn modelId="{68CED618-0544-4033-AB01-2291DCEF9298}" type="presParOf" srcId="{F9C73C78-1477-4A02-A03D-C52FD0FE618E}" destId="{E7978773-73A9-440C-8431-7FC447FD18CC}" srcOrd="3" destOrd="0" presId="urn:microsoft.com/office/officeart/2005/8/layout/radial6"/>
    <dgm:cxn modelId="{0AB02B6F-87F7-4641-A5E0-93101DE87C5D}" type="presParOf" srcId="{F9C73C78-1477-4A02-A03D-C52FD0FE618E}" destId="{61705EAF-F6ED-4A61-AD7A-83D7516293BF}" srcOrd="4" destOrd="0" presId="urn:microsoft.com/office/officeart/2005/8/layout/radial6"/>
    <dgm:cxn modelId="{AAC51100-86BD-4E84-8097-5CDED9961A4C}" type="presParOf" srcId="{F9C73C78-1477-4A02-A03D-C52FD0FE618E}" destId="{BB451768-0BFB-4395-A8DA-811DD5103D63}" srcOrd="5" destOrd="0" presId="urn:microsoft.com/office/officeart/2005/8/layout/radial6"/>
    <dgm:cxn modelId="{2601CD2F-CF65-4C65-AEEA-0B4803458B05}" type="presParOf" srcId="{F9C73C78-1477-4A02-A03D-C52FD0FE618E}" destId="{B765E461-AB1F-49E3-A9F6-C4CDF10C1CD4}" srcOrd="6" destOrd="0" presId="urn:microsoft.com/office/officeart/2005/8/layout/radial6"/>
    <dgm:cxn modelId="{398187C9-E1A9-47E1-AFB3-CF6DBE288D44}" type="presParOf" srcId="{F9C73C78-1477-4A02-A03D-C52FD0FE618E}" destId="{7319D4E5-7BCA-44A8-9D6D-9EEE92718DC7}" srcOrd="7" destOrd="0" presId="urn:microsoft.com/office/officeart/2005/8/layout/radial6"/>
    <dgm:cxn modelId="{BF4AC851-F1C0-4F50-81BF-7EF8A1BCC500}" type="presParOf" srcId="{F9C73C78-1477-4A02-A03D-C52FD0FE618E}" destId="{EC76BE86-8851-442F-B6D7-A41153EE92E9}" srcOrd="8" destOrd="0" presId="urn:microsoft.com/office/officeart/2005/8/layout/radial6"/>
    <dgm:cxn modelId="{639F15B5-B93B-48AC-8BA4-82A8951B5909}" type="presParOf" srcId="{F9C73C78-1477-4A02-A03D-C52FD0FE618E}" destId="{8E219361-2048-4219-A58A-92BDAA9FC100}" srcOrd="9" destOrd="0" presId="urn:microsoft.com/office/officeart/2005/8/layout/radial6"/>
    <dgm:cxn modelId="{03605BD1-53CD-4AE1-A706-61971D7915B7}" type="presParOf" srcId="{F9C73C78-1477-4A02-A03D-C52FD0FE618E}" destId="{AE7E4233-196F-4677-B35D-499BBC4D185E}" srcOrd="10" destOrd="0" presId="urn:microsoft.com/office/officeart/2005/8/layout/radial6"/>
    <dgm:cxn modelId="{5283089C-9458-4EB8-9333-36D14F1521F6}" type="presParOf" srcId="{F9C73C78-1477-4A02-A03D-C52FD0FE618E}" destId="{CA6C3A04-FEBE-4086-BBEC-22E7767E43F5}" srcOrd="11" destOrd="0" presId="urn:microsoft.com/office/officeart/2005/8/layout/radial6"/>
    <dgm:cxn modelId="{E83C531D-CB44-4C76-BD0F-03A58B64D872}" type="presParOf" srcId="{F9C73C78-1477-4A02-A03D-C52FD0FE618E}" destId="{42E8068F-40A9-4753-88FD-61DA68AE01A0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0946509-9DC0-48CD-A72C-1AA68D080A7E}" type="doc">
      <dgm:prSet loTypeId="urn:microsoft.com/office/officeart/2005/8/layout/radial1" loCatId="cycle" qsTypeId="urn:microsoft.com/office/officeart/2005/8/quickstyle/simple3" qsCatId="simple" csTypeId="urn:microsoft.com/office/officeart/2005/8/colors/accent1_5" csCatId="accent1" phldr="1"/>
      <dgm:spPr/>
      <dgm:t>
        <a:bodyPr/>
        <a:lstStyle/>
        <a:p>
          <a:endParaRPr lang="en-IN"/>
        </a:p>
      </dgm:t>
    </dgm:pt>
    <dgm:pt modelId="{6016B52B-8AB5-452B-8281-3DEB85B02F4F}">
      <dgm:prSet phldrT="[Text]"/>
      <dgm:spPr>
        <a:scene3d>
          <a:camera prst="isometricOffAxis1Righ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en-IN" b="1" dirty="0" smtClean="0"/>
            <a:t>CHILD’S SELF</a:t>
          </a:r>
          <a:endParaRPr lang="en-IN" b="1" dirty="0"/>
        </a:p>
      </dgm:t>
    </dgm:pt>
    <dgm:pt modelId="{BD8C7778-4644-4C09-8573-EADADDF4E031}" type="parTrans" cxnId="{1D7D7106-D84B-4894-B6F8-EC6BB5533961}">
      <dgm:prSet/>
      <dgm:spPr/>
      <dgm:t>
        <a:bodyPr/>
        <a:lstStyle/>
        <a:p>
          <a:endParaRPr lang="en-IN"/>
        </a:p>
      </dgm:t>
    </dgm:pt>
    <dgm:pt modelId="{B0E58DCF-AFEB-455C-A61D-CF3752ED97B5}" type="sibTrans" cxnId="{1D7D7106-D84B-4894-B6F8-EC6BB5533961}">
      <dgm:prSet/>
      <dgm:spPr/>
      <dgm:t>
        <a:bodyPr/>
        <a:lstStyle/>
        <a:p>
          <a:endParaRPr lang="en-IN"/>
        </a:p>
      </dgm:t>
    </dgm:pt>
    <dgm:pt modelId="{FF20E657-992E-4614-BC7A-70FD5320019C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IN" sz="2400" b="1" dirty="0" smtClean="0"/>
            <a:t>TEACHERS</a:t>
          </a:r>
          <a:endParaRPr lang="en-IN" sz="2400" b="1" dirty="0"/>
        </a:p>
      </dgm:t>
    </dgm:pt>
    <dgm:pt modelId="{1553183D-2B48-4631-83D5-9B936897D96D}" type="parTrans" cxnId="{EC8095E0-C771-4774-924F-10691DAE1DC6}">
      <dgm:prSet/>
      <dgm:spPr/>
      <dgm:t>
        <a:bodyPr/>
        <a:lstStyle/>
        <a:p>
          <a:endParaRPr lang="en-IN"/>
        </a:p>
      </dgm:t>
    </dgm:pt>
    <dgm:pt modelId="{5363BD76-A39A-44B7-9B66-6AE4051B6B38}" type="sibTrans" cxnId="{EC8095E0-C771-4774-924F-10691DAE1DC6}">
      <dgm:prSet/>
      <dgm:spPr/>
      <dgm:t>
        <a:bodyPr/>
        <a:lstStyle/>
        <a:p>
          <a:endParaRPr lang="en-IN"/>
        </a:p>
      </dgm:t>
    </dgm:pt>
    <dgm:pt modelId="{D3710727-760E-45D9-8763-4C6524DE3F46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IN" sz="2400" b="1" dirty="0" smtClean="0"/>
            <a:t>FRIENDS</a:t>
          </a:r>
          <a:endParaRPr lang="en-IN" sz="2400" b="1" dirty="0"/>
        </a:p>
      </dgm:t>
    </dgm:pt>
    <dgm:pt modelId="{A1DFC321-FFE5-4354-8763-6D638C0D3A1B}" type="parTrans" cxnId="{83DA084C-354D-44A0-9300-B538769C017E}">
      <dgm:prSet/>
      <dgm:spPr/>
      <dgm:t>
        <a:bodyPr/>
        <a:lstStyle/>
        <a:p>
          <a:endParaRPr lang="en-IN"/>
        </a:p>
      </dgm:t>
    </dgm:pt>
    <dgm:pt modelId="{D256A9A9-80EA-4464-AE2B-47781E135270}" type="sibTrans" cxnId="{83DA084C-354D-44A0-9300-B538769C017E}">
      <dgm:prSet/>
      <dgm:spPr/>
      <dgm:t>
        <a:bodyPr/>
        <a:lstStyle/>
        <a:p>
          <a:endParaRPr lang="en-IN"/>
        </a:p>
      </dgm:t>
    </dgm:pt>
    <dgm:pt modelId="{168863C4-D9BD-4B45-BC72-85953844BA3F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IN" sz="2400" b="1" dirty="0" smtClean="0"/>
            <a:t>PARENTS</a:t>
          </a:r>
          <a:endParaRPr lang="en-IN" sz="2400" b="1" dirty="0"/>
        </a:p>
      </dgm:t>
    </dgm:pt>
    <dgm:pt modelId="{864967A6-3024-49F7-BA57-5529015EC862}" type="parTrans" cxnId="{E179F2BE-07A3-4B03-9703-F1650C3E4969}">
      <dgm:prSet/>
      <dgm:spPr/>
      <dgm:t>
        <a:bodyPr/>
        <a:lstStyle/>
        <a:p>
          <a:endParaRPr lang="en-IN"/>
        </a:p>
      </dgm:t>
    </dgm:pt>
    <dgm:pt modelId="{CA9247CE-E990-4B15-9781-41B69D93392F}" type="sibTrans" cxnId="{E179F2BE-07A3-4B03-9703-F1650C3E4969}">
      <dgm:prSet/>
      <dgm:spPr/>
      <dgm:t>
        <a:bodyPr/>
        <a:lstStyle/>
        <a:p>
          <a:endParaRPr lang="en-IN"/>
        </a:p>
      </dgm:t>
    </dgm:pt>
    <dgm:pt modelId="{B57A766B-9703-4DC7-A1F3-A446ED796251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IN" sz="2400" b="1" dirty="0" smtClean="0"/>
            <a:t>SIGNIFICANT </a:t>
          </a:r>
        </a:p>
        <a:p>
          <a:r>
            <a:rPr lang="en-IN" sz="2400" b="1" dirty="0" smtClean="0"/>
            <a:t>PEOPLE</a:t>
          </a:r>
          <a:endParaRPr lang="en-IN" sz="2400" b="1" dirty="0"/>
        </a:p>
      </dgm:t>
    </dgm:pt>
    <dgm:pt modelId="{35A4272C-CBAD-4AD5-B0BE-8FDB7C8FDAFB}" type="parTrans" cxnId="{35E456AF-4756-4192-BC27-7BB4AA403D84}">
      <dgm:prSet/>
      <dgm:spPr/>
      <dgm:t>
        <a:bodyPr/>
        <a:lstStyle/>
        <a:p>
          <a:endParaRPr lang="en-IN"/>
        </a:p>
      </dgm:t>
    </dgm:pt>
    <dgm:pt modelId="{8B76375D-AE9B-4F51-A384-18ECBB6FF198}" type="sibTrans" cxnId="{35E456AF-4756-4192-BC27-7BB4AA403D84}">
      <dgm:prSet/>
      <dgm:spPr/>
      <dgm:t>
        <a:bodyPr/>
        <a:lstStyle/>
        <a:p>
          <a:endParaRPr lang="en-IN"/>
        </a:p>
      </dgm:t>
    </dgm:pt>
    <dgm:pt modelId="{93C190F1-C65A-451F-8C3D-FFE1AB43AF37}" type="pres">
      <dgm:prSet presAssocID="{90946509-9DC0-48CD-A72C-1AA68D080A7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IN"/>
        </a:p>
      </dgm:t>
    </dgm:pt>
    <dgm:pt modelId="{7F025EFE-618F-4AE3-A625-D88979FEF0E7}" type="pres">
      <dgm:prSet presAssocID="{6016B52B-8AB5-452B-8281-3DEB85B02F4F}" presName="centerShape" presStyleLbl="node0" presStyleIdx="0" presStyleCnt="1"/>
      <dgm:spPr/>
      <dgm:t>
        <a:bodyPr/>
        <a:lstStyle/>
        <a:p>
          <a:endParaRPr lang="en-IN"/>
        </a:p>
      </dgm:t>
    </dgm:pt>
    <dgm:pt modelId="{2968BBDF-C799-41F6-8080-7B840C82AA24}" type="pres">
      <dgm:prSet presAssocID="{1553183D-2B48-4631-83D5-9B936897D96D}" presName="Name9" presStyleLbl="parChTrans1D2" presStyleIdx="0" presStyleCnt="4"/>
      <dgm:spPr/>
      <dgm:t>
        <a:bodyPr/>
        <a:lstStyle/>
        <a:p>
          <a:endParaRPr lang="en-IN"/>
        </a:p>
      </dgm:t>
    </dgm:pt>
    <dgm:pt modelId="{BF2682EF-B486-4C69-905C-DF06346C18C0}" type="pres">
      <dgm:prSet presAssocID="{1553183D-2B48-4631-83D5-9B936897D96D}" presName="connTx" presStyleLbl="parChTrans1D2" presStyleIdx="0" presStyleCnt="4"/>
      <dgm:spPr/>
      <dgm:t>
        <a:bodyPr/>
        <a:lstStyle/>
        <a:p>
          <a:endParaRPr lang="en-IN"/>
        </a:p>
      </dgm:t>
    </dgm:pt>
    <dgm:pt modelId="{0747D270-1D8E-437E-B518-B7784897E0FD}" type="pres">
      <dgm:prSet presAssocID="{FF20E657-992E-4614-BC7A-70FD5320019C}" presName="node" presStyleLbl="node1" presStyleIdx="0" presStyleCnt="4" custScaleX="141553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454E9914-38A4-47CE-A5C7-86BE4695C58E}" type="pres">
      <dgm:prSet presAssocID="{A1DFC321-FFE5-4354-8763-6D638C0D3A1B}" presName="Name9" presStyleLbl="parChTrans1D2" presStyleIdx="1" presStyleCnt="4"/>
      <dgm:spPr/>
      <dgm:t>
        <a:bodyPr/>
        <a:lstStyle/>
        <a:p>
          <a:endParaRPr lang="en-IN"/>
        </a:p>
      </dgm:t>
    </dgm:pt>
    <dgm:pt modelId="{12F7CF19-4DF2-4500-9498-A1FFB0765A36}" type="pres">
      <dgm:prSet presAssocID="{A1DFC321-FFE5-4354-8763-6D638C0D3A1B}" presName="connTx" presStyleLbl="parChTrans1D2" presStyleIdx="1" presStyleCnt="4"/>
      <dgm:spPr/>
      <dgm:t>
        <a:bodyPr/>
        <a:lstStyle/>
        <a:p>
          <a:endParaRPr lang="en-IN"/>
        </a:p>
      </dgm:t>
    </dgm:pt>
    <dgm:pt modelId="{3D99241F-5A65-4274-8786-D37E65FDA391}" type="pres">
      <dgm:prSet presAssocID="{D3710727-760E-45D9-8763-4C6524DE3F46}" presName="node" presStyleLbl="node1" presStyleIdx="1" presStyleCnt="4" custScaleX="180350" custScaleY="72638" custRadScaleRad="118855" custRadScaleInc="398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077A5B31-7BF4-4E2C-8644-949A0CD6F444}" type="pres">
      <dgm:prSet presAssocID="{864967A6-3024-49F7-BA57-5529015EC862}" presName="Name9" presStyleLbl="parChTrans1D2" presStyleIdx="2" presStyleCnt="4"/>
      <dgm:spPr/>
      <dgm:t>
        <a:bodyPr/>
        <a:lstStyle/>
        <a:p>
          <a:endParaRPr lang="en-IN"/>
        </a:p>
      </dgm:t>
    </dgm:pt>
    <dgm:pt modelId="{B54F1E08-4CF2-412F-9B67-4C6BBAEC3D07}" type="pres">
      <dgm:prSet presAssocID="{864967A6-3024-49F7-BA57-5529015EC862}" presName="connTx" presStyleLbl="parChTrans1D2" presStyleIdx="2" presStyleCnt="4"/>
      <dgm:spPr/>
      <dgm:t>
        <a:bodyPr/>
        <a:lstStyle/>
        <a:p>
          <a:endParaRPr lang="en-IN"/>
        </a:p>
      </dgm:t>
    </dgm:pt>
    <dgm:pt modelId="{6AEFAE9D-3C41-4E19-9A82-FF6CFF52A8CA}" type="pres">
      <dgm:prSet presAssocID="{168863C4-D9BD-4B45-BC72-85953844BA3F}" presName="node" presStyleLbl="node1" presStyleIdx="2" presStyleCnt="4" custScaleX="13186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C00BA96A-3206-4502-91E6-C8D6BF10B3DB}" type="pres">
      <dgm:prSet presAssocID="{35A4272C-CBAD-4AD5-B0BE-8FDB7C8FDAFB}" presName="Name9" presStyleLbl="parChTrans1D2" presStyleIdx="3" presStyleCnt="4"/>
      <dgm:spPr/>
      <dgm:t>
        <a:bodyPr/>
        <a:lstStyle/>
        <a:p>
          <a:endParaRPr lang="en-IN"/>
        </a:p>
      </dgm:t>
    </dgm:pt>
    <dgm:pt modelId="{FBAB2361-2AA2-48E9-9D09-C05A0CDC8C33}" type="pres">
      <dgm:prSet presAssocID="{35A4272C-CBAD-4AD5-B0BE-8FDB7C8FDAFB}" presName="connTx" presStyleLbl="parChTrans1D2" presStyleIdx="3" presStyleCnt="4"/>
      <dgm:spPr/>
      <dgm:t>
        <a:bodyPr/>
        <a:lstStyle/>
        <a:p>
          <a:endParaRPr lang="en-IN"/>
        </a:p>
      </dgm:t>
    </dgm:pt>
    <dgm:pt modelId="{A8F8EF20-0A4A-4947-B731-83B8B47B75EC}" type="pres">
      <dgm:prSet presAssocID="{B57A766B-9703-4DC7-A1F3-A446ED796251}" presName="node" presStyleLbl="node1" presStyleIdx="3" presStyleCnt="4" custScaleX="176425" custScaleY="82348" custRadScaleRad="128088" custRadScaleInc="-10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</dgm:ptLst>
  <dgm:cxnLst>
    <dgm:cxn modelId="{FE237C23-6F91-4CAC-9FF2-4DA09592ED62}" type="presOf" srcId="{864967A6-3024-49F7-BA57-5529015EC862}" destId="{B54F1E08-4CF2-412F-9B67-4C6BBAEC3D07}" srcOrd="1" destOrd="0" presId="urn:microsoft.com/office/officeart/2005/8/layout/radial1"/>
    <dgm:cxn modelId="{3D99405D-0D8A-4133-ADCC-437F43D91BDB}" type="presOf" srcId="{A1DFC321-FFE5-4354-8763-6D638C0D3A1B}" destId="{454E9914-38A4-47CE-A5C7-86BE4695C58E}" srcOrd="0" destOrd="0" presId="urn:microsoft.com/office/officeart/2005/8/layout/radial1"/>
    <dgm:cxn modelId="{42B2FB16-B07F-4601-AEC5-9BDCA5985178}" type="presOf" srcId="{A1DFC321-FFE5-4354-8763-6D638C0D3A1B}" destId="{12F7CF19-4DF2-4500-9498-A1FFB0765A36}" srcOrd="1" destOrd="0" presId="urn:microsoft.com/office/officeart/2005/8/layout/radial1"/>
    <dgm:cxn modelId="{1D7D7106-D84B-4894-B6F8-EC6BB5533961}" srcId="{90946509-9DC0-48CD-A72C-1AA68D080A7E}" destId="{6016B52B-8AB5-452B-8281-3DEB85B02F4F}" srcOrd="0" destOrd="0" parTransId="{BD8C7778-4644-4C09-8573-EADADDF4E031}" sibTransId="{B0E58DCF-AFEB-455C-A61D-CF3752ED97B5}"/>
    <dgm:cxn modelId="{F610DED1-896F-4E3C-AC8B-9C53A48FC122}" type="presOf" srcId="{90946509-9DC0-48CD-A72C-1AA68D080A7E}" destId="{93C190F1-C65A-451F-8C3D-FFE1AB43AF37}" srcOrd="0" destOrd="0" presId="urn:microsoft.com/office/officeart/2005/8/layout/radial1"/>
    <dgm:cxn modelId="{EC8095E0-C771-4774-924F-10691DAE1DC6}" srcId="{6016B52B-8AB5-452B-8281-3DEB85B02F4F}" destId="{FF20E657-992E-4614-BC7A-70FD5320019C}" srcOrd="0" destOrd="0" parTransId="{1553183D-2B48-4631-83D5-9B936897D96D}" sibTransId="{5363BD76-A39A-44B7-9B66-6AE4051B6B38}"/>
    <dgm:cxn modelId="{83DA084C-354D-44A0-9300-B538769C017E}" srcId="{6016B52B-8AB5-452B-8281-3DEB85B02F4F}" destId="{D3710727-760E-45D9-8763-4C6524DE3F46}" srcOrd="1" destOrd="0" parTransId="{A1DFC321-FFE5-4354-8763-6D638C0D3A1B}" sibTransId="{D256A9A9-80EA-4464-AE2B-47781E135270}"/>
    <dgm:cxn modelId="{013A9D92-229C-4722-95D9-707D3AC48E05}" type="presOf" srcId="{6016B52B-8AB5-452B-8281-3DEB85B02F4F}" destId="{7F025EFE-618F-4AE3-A625-D88979FEF0E7}" srcOrd="0" destOrd="0" presId="urn:microsoft.com/office/officeart/2005/8/layout/radial1"/>
    <dgm:cxn modelId="{FE0C2508-AC5B-42D8-9C08-A97B2ED221AD}" type="presOf" srcId="{1553183D-2B48-4631-83D5-9B936897D96D}" destId="{BF2682EF-B486-4C69-905C-DF06346C18C0}" srcOrd="1" destOrd="0" presId="urn:microsoft.com/office/officeart/2005/8/layout/radial1"/>
    <dgm:cxn modelId="{DBE1980A-F3F1-4E0F-9792-F4AE8A6046A7}" type="presOf" srcId="{FF20E657-992E-4614-BC7A-70FD5320019C}" destId="{0747D270-1D8E-437E-B518-B7784897E0FD}" srcOrd="0" destOrd="0" presId="urn:microsoft.com/office/officeart/2005/8/layout/radial1"/>
    <dgm:cxn modelId="{35E456AF-4756-4192-BC27-7BB4AA403D84}" srcId="{6016B52B-8AB5-452B-8281-3DEB85B02F4F}" destId="{B57A766B-9703-4DC7-A1F3-A446ED796251}" srcOrd="3" destOrd="0" parTransId="{35A4272C-CBAD-4AD5-B0BE-8FDB7C8FDAFB}" sibTransId="{8B76375D-AE9B-4F51-A384-18ECBB6FF198}"/>
    <dgm:cxn modelId="{AAD0E896-B775-49BC-9134-4B87D6A36BB9}" type="presOf" srcId="{864967A6-3024-49F7-BA57-5529015EC862}" destId="{077A5B31-7BF4-4E2C-8644-949A0CD6F444}" srcOrd="0" destOrd="0" presId="urn:microsoft.com/office/officeart/2005/8/layout/radial1"/>
    <dgm:cxn modelId="{D94E6D1B-1D51-4483-8878-EC265E5CE0CC}" type="presOf" srcId="{D3710727-760E-45D9-8763-4C6524DE3F46}" destId="{3D99241F-5A65-4274-8786-D37E65FDA391}" srcOrd="0" destOrd="0" presId="urn:microsoft.com/office/officeart/2005/8/layout/radial1"/>
    <dgm:cxn modelId="{0FB156CD-EB84-4778-9CF8-EF2958B0721D}" type="presOf" srcId="{35A4272C-CBAD-4AD5-B0BE-8FDB7C8FDAFB}" destId="{C00BA96A-3206-4502-91E6-C8D6BF10B3DB}" srcOrd="0" destOrd="0" presId="urn:microsoft.com/office/officeart/2005/8/layout/radial1"/>
    <dgm:cxn modelId="{E179F2BE-07A3-4B03-9703-F1650C3E4969}" srcId="{6016B52B-8AB5-452B-8281-3DEB85B02F4F}" destId="{168863C4-D9BD-4B45-BC72-85953844BA3F}" srcOrd="2" destOrd="0" parTransId="{864967A6-3024-49F7-BA57-5529015EC862}" sibTransId="{CA9247CE-E990-4B15-9781-41B69D93392F}"/>
    <dgm:cxn modelId="{6789FD78-3E7F-4482-B510-7C439BD1C9E5}" type="presOf" srcId="{1553183D-2B48-4631-83D5-9B936897D96D}" destId="{2968BBDF-C799-41F6-8080-7B840C82AA24}" srcOrd="0" destOrd="0" presId="urn:microsoft.com/office/officeart/2005/8/layout/radial1"/>
    <dgm:cxn modelId="{A752BD2C-AF76-4F29-BB10-237A4F8CF9F8}" type="presOf" srcId="{B57A766B-9703-4DC7-A1F3-A446ED796251}" destId="{A8F8EF20-0A4A-4947-B731-83B8B47B75EC}" srcOrd="0" destOrd="0" presId="urn:microsoft.com/office/officeart/2005/8/layout/radial1"/>
    <dgm:cxn modelId="{850BA68F-5CCA-45DA-B193-0A51673DD5A4}" type="presOf" srcId="{168863C4-D9BD-4B45-BC72-85953844BA3F}" destId="{6AEFAE9D-3C41-4E19-9A82-FF6CFF52A8CA}" srcOrd="0" destOrd="0" presId="urn:microsoft.com/office/officeart/2005/8/layout/radial1"/>
    <dgm:cxn modelId="{FB3D09E8-16CE-45CC-B389-D66E99A9619A}" type="presOf" srcId="{35A4272C-CBAD-4AD5-B0BE-8FDB7C8FDAFB}" destId="{FBAB2361-2AA2-48E9-9D09-C05A0CDC8C33}" srcOrd="1" destOrd="0" presId="urn:microsoft.com/office/officeart/2005/8/layout/radial1"/>
    <dgm:cxn modelId="{716A3DFE-CB4E-4D87-BA28-CCD1813A85C7}" type="presParOf" srcId="{93C190F1-C65A-451F-8C3D-FFE1AB43AF37}" destId="{7F025EFE-618F-4AE3-A625-D88979FEF0E7}" srcOrd="0" destOrd="0" presId="urn:microsoft.com/office/officeart/2005/8/layout/radial1"/>
    <dgm:cxn modelId="{19A4141F-BE2E-41A0-AC19-40D027929D5F}" type="presParOf" srcId="{93C190F1-C65A-451F-8C3D-FFE1AB43AF37}" destId="{2968BBDF-C799-41F6-8080-7B840C82AA24}" srcOrd="1" destOrd="0" presId="urn:microsoft.com/office/officeart/2005/8/layout/radial1"/>
    <dgm:cxn modelId="{41D5A0DF-739B-43CA-931A-B542DA5F495E}" type="presParOf" srcId="{2968BBDF-C799-41F6-8080-7B840C82AA24}" destId="{BF2682EF-B486-4C69-905C-DF06346C18C0}" srcOrd="0" destOrd="0" presId="urn:microsoft.com/office/officeart/2005/8/layout/radial1"/>
    <dgm:cxn modelId="{ED2BB72F-EC87-4F0B-A746-B2E63D50396C}" type="presParOf" srcId="{93C190F1-C65A-451F-8C3D-FFE1AB43AF37}" destId="{0747D270-1D8E-437E-B518-B7784897E0FD}" srcOrd="2" destOrd="0" presId="urn:microsoft.com/office/officeart/2005/8/layout/radial1"/>
    <dgm:cxn modelId="{066DA838-CD8A-4796-BDC5-222847F17B87}" type="presParOf" srcId="{93C190F1-C65A-451F-8C3D-FFE1AB43AF37}" destId="{454E9914-38A4-47CE-A5C7-86BE4695C58E}" srcOrd="3" destOrd="0" presId="urn:microsoft.com/office/officeart/2005/8/layout/radial1"/>
    <dgm:cxn modelId="{AD7B38DF-5A24-41BA-8A75-E4B567A66AD7}" type="presParOf" srcId="{454E9914-38A4-47CE-A5C7-86BE4695C58E}" destId="{12F7CF19-4DF2-4500-9498-A1FFB0765A36}" srcOrd="0" destOrd="0" presId="urn:microsoft.com/office/officeart/2005/8/layout/radial1"/>
    <dgm:cxn modelId="{45235124-F006-4386-92BD-AA6ED7B95067}" type="presParOf" srcId="{93C190F1-C65A-451F-8C3D-FFE1AB43AF37}" destId="{3D99241F-5A65-4274-8786-D37E65FDA391}" srcOrd="4" destOrd="0" presId="urn:microsoft.com/office/officeart/2005/8/layout/radial1"/>
    <dgm:cxn modelId="{ECFA0397-D5FE-478B-8E81-F35E5BEE542F}" type="presParOf" srcId="{93C190F1-C65A-451F-8C3D-FFE1AB43AF37}" destId="{077A5B31-7BF4-4E2C-8644-949A0CD6F444}" srcOrd="5" destOrd="0" presId="urn:microsoft.com/office/officeart/2005/8/layout/radial1"/>
    <dgm:cxn modelId="{34967374-E5A2-494B-92CD-58D8867AA8EC}" type="presParOf" srcId="{077A5B31-7BF4-4E2C-8644-949A0CD6F444}" destId="{B54F1E08-4CF2-412F-9B67-4C6BBAEC3D07}" srcOrd="0" destOrd="0" presId="urn:microsoft.com/office/officeart/2005/8/layout/radial1"/>
    <dgm:cxn modelId="{01DBB7BF-7DD0-40F3-811B-3D9C328FBF75}" type="presParOf" srcId="{93C190F1-C65A-451F-8C3D-FFE1AB43AF37}" destId="{6AEFAE9D-3C41-4E19-9A82-FF6CFF52A8CA}" srcOrd="6" destOrd="0" presId="urn:microsoft.com/office/officeart/2005/8/layout/radial1"/>
    <dgm:cxn modelId="{514A67AF-CDE4-4E95-8267-227370632277}" type="presParOf" srcId="{93C190F1-C65A-451F-8C3D-FFE1AB43AF37}" destId="{C00BA96A-3206-4502-91E6-C8D6BF10B3DB}" srcOrd="7" destOrd="0" presId="urn:microsoft.com/office/officeart/2005/8/layout/radial1"/>
    <dgm:cxn modelId="{36787873-5D5A-418A-8537-AE102A8DABB0}" type="presParOf" srcId="{C00BA96A-3206-4502-91E6-C8D6BF10B3DB}" destId="{FBAB2361-2AA2-48E9-9D09-C05A0CDC8C33}" srcOrd="0" destOrd="0" presId="urn:microsoft.com/office/officeart/2005/8/layout/radial1"/>
    <dgm:cxn modelId="{0A97C8A5-4147-40A9-9775-643A4157AA75}" type="presParOf" srcId="{93C190F1-C65A-451F-8C3D-FFE1AB43AF37}" destId="{A8F8EF20-0A4A-4947-B731-83B8B47B75EC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A3B4CB1-7323-441E-8A08-660A636D087F}" type="doc">
      <dgm:prSet loTypeId="urn:microsoft.com/office/officeart/2005/8/layout/radial5" loCatId="cycle" qsTypeId="urn:microsoft.com/office/officeart/2005/8/quickstyle/simple3" qsCatId="simple" csTypeId="urn:microsoft.com/office/officeart/2005/8/colors/accent6_2" csCatId="accent6" phldr="1"/>
      <dgm:spPr/>
      <dgm:t>
        <a:bodyPr/>
        <a:lstStyle/>
        <a:p>
          <a:endParaRPr lang="en-IN"/>
        </a:p>
      </dgm:t>
    </dgm:pt>
    <dgm:pt modelId="{BFA3EFE1-AAEF-47B4-9732-BC9100B54271}">
      <dgm:prSet phldrT="[Text]"/>
      <dgm:spPr>
        <a:effectLst>
          <a:glow rad="101600">
            <a:schemeClr val="accent6">
              <a:alpha val="60000"/>
            </a:schemeClr>
          </a:glow>
        </a:effectLst>
        <a:scene3d>
          <a:camera prst="isometricOffAxis2Left"/>
          <a:lightRig rig="flat" dir="t"/>
        </a:scene3d>
        <a:sp3d prstMaterial="dkEdge">
          <a:bevelT w="8200" h="38100" prst="softRound"/>
        </a:sp3d>
      </dgm:spPr>
      <dgm:t>
        <a:bodyPr/>
        <a:lstStyle/>
        <a:p>
          <a:r>
            <a:rPr lang="en-IN" b="1" dirty="0" smtClean="0"/>
            <a:t>Self concept</a:t>
          </a:r>
          <a:endParaRPr lang="en-IN" b="1" dirty="0"/>
        </a:p>
      </dgm:t>
    </dgm:pt>
    <dgm:pt modelId="{99C811E7-EAD7-4B09-B38E-69A4B8EC512E}" type="parTrans" cxnId="{F581F39C-B395-4B4F-94B1-B54CF8D174AB}">
      <dgm:prSet/>
      <dgm:spPr/>
      <dgm:t>
        <a:bodyPr/>
        <a:lstStyle/>
        <a:p>
          <a:endParaRPr lang="en-IN"/>
        </a:p>
      </dgm:t>
    </dgm:pt>
    <dgm:pt modelId="{2CF4E658-1B87-404A-9BBA-4AB6603609C1}" type="sibTrans" cxnId="{F581F39C-B395-4B4F-94B1-B54CF8D174AB}">
      <dgm:prSet/>
      <dgm:spPr/>
      <dgm:t>
        <a:bodyPr/>
        <a:lstStyle/>
        <a:p>
          <a:endParaRPr lang="en-IN"/>
        </a:p>
      </dgm:t>
    </dgm:pt>
    <dgm:pt modelId="{8E089B4A-83CD-43E6-ACD5-B996E203EEE3}">
      <dgm:prSet phldrT="[Text]" custT="1"/>
      <dgm:spPr/>
      <dgm:t>
        <a:bodyPr/>
        <a:lstStyle/>
        <a:p>
          <a:r>
            <a:rPr lang="en-IN" sz="2000" b="1" dirty="0" smtClean="0"/>
            <a:t>Other’s</a:t>
          </a:r>
        </a:p>
        <a:p>
          <a:r>
            <a:rPr lang="en-IN" sz="2000" b="1" dirty="0" smtClean="0"/>
            <a:t>images</a:t>
          </a:r>
          <a:endParaRPr lang="en-IN" sz="2000" b="1" dirty="0"/>
        </a:p>
      </dgm:t>
    </dgm:pt>
    <dgm:pt modelId="{B55D47F0-AE0A-49FA-8D99-0D79C29C1728}" type="parTrans" cxnId="{1FBE0B75-A7E9-43BD-90D0-FB30850B4F80}">
      <dgm:prSet/>
      <dgm:spPr/>
      <dgm:t>
        <a:bodyPr/>
        <a:lstStyle/>
        <a:p>
          <a:endParaRPr lang="en-IN"/>
        </a:p>
      </dgm:t>
    </dgm:pt>
    <dgm:pt modelId="{344B6D14-2C55-4987-8EFC-F5A90A5D4DFF}" type="sibTrans" cxnId="{1FBE0B75-A7E9-43BD-90D0-FB30850B4F80}">
      <dgm:prSet/>
      <dgm:spPr/>
      <dgm:t>
        <a:bodyPr/>
        <a:lstStyle/>
        <a:p>
          <a:endParaRPr lang="en-IN"/>
        </a:p>
      </dgm:t>
    </dgm:pt>
    <dgm:pt modelId="{88F3B7DC-0E2A-4B7C-B839-AA587DA27CBB}">
      <dgm:prSet phldrT="[Text]" custT="1"/>
      <dgm:spPr/>
      <dgm:t>
        <a:bodyPr/>
        <a:lstStyle/>
        <a:p>
          <a:r>
            <a:rPr lang="en-IN" sz="2000" b="1" dirty="0" smtClean="0"/>
            <a:t>Your interpretations and evaluation</a:t>
          </a:r>
          <a:endParaRPr lang="en-IN" sz="2000" b="1" dirty="0"/>
        </a:p>
      </dgm:t>
    </dgm:pt>
    <dgm:pt modelId="{C632D35D-82DB-4CC9-98D9-A62EC212C39B}" type="parTrans" cxnId="{AD1E9001-E59E-4696-B217-3033A0AE72BA}">
      <dgm:prSet/>
      <dgm:spPr/>
      <dgm:t>
        <a:bodyPr/>
        <a:lstStyle/>
        <a:p>
          <a:endParaRPr lang="en-IN"/>
        </a:p>
      </dgm:t>
    </dgm:pt>
    <dgm:pt modelId="{6AE27F57-EB8D-4904-BA46-BA57107BF4EE}" type="sibTrans" cxnId="{AD1E9001-E59E-4696-B217-3033A0AE72BA}">
      <dgm:prSet/>
      <dgm:spPr/>
      <dgm:t>
        <a:bodyPr/>
        <a:lstStyle/>
        <a:p>
          <a:endParaRPr lang="en-IN"/>
        </a:p>
      </dgm:t>
    </dgm:pt>
    <dgm:pt modelId="{90428377-CD22-4274-9E90-DAA646306DB6}">
      <dgm:prSet phldrT="[Text]" custT="1"/>
      <dgm:spPr/>
      <dgm:t>
        <a:bodyPr/>
        <a:lstStyle/>
        <a:p>
          <a:r>
            <a:rPr lang="en-IN" sz="2000" b="1" dirty="0" smtClean="0"/>
            <a:t>Cultural teachings</a:t>
          </a:r>
          <a:endParaRPr lang="en-IN" sz="2000" b="1" dirty="0"/>
        </a:p>
      </dgm:t>
    </dgm:pt>
    <dgm:pt modelId="{D063E64E-E4CC-43D9-A659-9B73A6048B11}" type="parTrans" cxnId="{60558268-6AD0-4645-B0B8-D56FCA0E9587}">
      <dgm:prSet/>
      <dgm:spPr/>
      <dgm:t>
        <a:bodyPr/>
        <a:lstStyle/>
        <a:p>
          <a:endParaRPr lang="en-IN"/>
        </a:p>
      </dgm:t>
    </dgm:pt>
    <dgm:pt modelId="{F579876B-12D2-4CF8-BD25-37F107F9368F}" type="sibTrans" cxnId="{60558268-6AD0-4645-B0B8-D56FCA0E9587}">
      <dgm:prSet/>
      <dgm:spPr/>
      <dgm:t>
        <a:bodyPr/>
        <a:lstStyle/>
        <a:p>
          <a:endParaRPr lang="en-IN"/>
        </a:p>
      </dgm:t>
    </dgm:pt>
    <dgm:pt modelId="{1E30FC3B-DDC9-4143-8F27-FB6792536120}">
      <dgm:prSet phldrT="[Text]"/>
      <dgm:spPr/>
      <dgm:t>
        <a:bodyPr/>
        <a:lstStyle/>
        <a:p>
          <a:r>
            <a:rPr lang="en-IN" b="1" dirty="0" smtClean="0"/>
            <a:t>Social comparison</a:t>
          </a:r>
          <a:endParaRPr lang="en-IN" b="1" dirty="0"/>
        </a:p>
      </dgm:t>
    </dgm:pt>
    <dgm:pt modelId="{F332AA4E-458A-45EE-8DFE-038A8814DE13}" type="parTrans" cxnId="{67875E61-BC2E-4CEA-BBA5-E35CCA44331B}">
      <dgm:prSet/>
      <dgm:spPr/>
      <dgm:t>
        <a:bodyPr/>
        <a:lstStyle/>
        <a:p>
          <a:endParaRPr lang="en-IN"/>
        </a:p>
      </dgm:t>
    </dgm:pt>
    <dgm:pt modelId="{96773F5B-B654-4AB4-9540-73C0EEEE7FF0}" type="sibTrans" cxnId="{67875E61-BC2E-4CEA-BBA5-E35CCA44331B}">
      <dgm:prSet/>
      <dgm:spPr/>
      <dgm:t>
        <a:bodyPr/>
        <a:lstStyle/>
        <a:p>
          <a:endParaRPr lang="en-IN"/>
        </a:p>
      </dgm:t>
    </dgm:pt>
    <dgm:pt modelId="{AB7DC430-1B75-47DC-A7D9-003C844CAAF6}" type="pres">
      <dgm:prSet presAssocID="{2A3B4CB1-7323-441E-8A08-660A636D087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IN"/>
        </a:p>
      </dgm:t>
    </dgm:pt>
    <dgm:pt modelId="{5E9B9719-65DB-4A02-B454-FCA2EFF60AD6}" type="pres">
      <dgm:prSet presAssocID="{BFA3EFE1-AAEF-47B4-9732-BC9100B54271}" presName="centerShape" presStyleLbl="node0" presStyleIdx="0" presStyleCnt="1" custLinFactNeighborX="-534" custLinFactNeighborY="896"/>
      <dgm:spPr/>
      <dgm:t>
        <a:bodyPr/>
        <a:lstStyle/>
        <a:p>
          <a:endParaRPr lang="en-IN"/>
        </a:p>
      </dgm:t>
    </dgm:pt>
    <dgm:pt modelId="{B7DB272E-70F1-407F-9A7B-EE6D32729F44}" type="pres">
      <dgm:prSet presAssocID="{B55D47F0-AE0A-49FA-8D99-0D79C29C1728}" presName="parTrans" presStyleLbl="sibTrans2D1" presStyleIdx="0" presStyleCnt="4"/>
      <dgm:spPr/>
      <dgm:t>
        <a:bodyPr/>
        <a:lstStyle/>
        <a:p>
          <a:endParaRPr lang="en-IN"/>
        </a:p>
      </dgm:t>
    </dgm:pt>
    <dgm:pt modelId="{53D75B7F-8E4E-4FD5-BEEF-8DFD4D90EA56}" type="pres">
      <dgm:prSet presAssocID="{B55D47F0-AE0A-49FA-8D99-0D79C29C1728}" presName="connectorText" presStyleLbl="sibTrans2D1" presStyleIdx="0" presStyleCnt="4"/>
      <dgm:spPr/>
      <dgm:t>
        <a:bodyPr/>
        <a:lstStyle/>
        <a:p>
          <a:endParaRPr lang="en-IN"/>
        </a:p>
      </dgm:t>
    </dgm:pt>
    <dgm:pt modelId="{C3025DB6-31EF-4C34-9BB8-88B03CFB5654}" type="pres">
      <dgm:prSet presAssocID="{8E089B4A-83CD-43E6-ACD5-B996E203EEE3}" presName="node" presStyleLbl="node1" presStyleIdx="0" presStyleCnt="4" custScaleX="161117" custScaleY="93947" custRadScaleRad="91537" custRadScaleInc="-535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7E431F76-2231-4420-95D8-77FEC40224D5}" type="pres">
      <dgm:prSet presAssocID="{C632D35D-82DB-4CC9-98D9-A62EC212C39B}" presName="parTrans" presStyleLbl="sibTrans2D1" presStyleIdx="1" presStyleCnt="4"/>
      <dgm:spPr/>
      <dgm:t>
        <a:bodyPr/>
        <a:lstStyle/>
        <a:p>
          <a:endParaRPr lang="en-IN"/>
        </a:p>
      </dgm:t>
    </dgm:pt>
    <dgm:pt modelId="{F2B166E6-04F2-4208-B9D7-BE3EB09CA319}" type="pres">
      <dgm:prSet presAssocID="{C632D35D-82DB-4CC9-98D9-A62EC212C39B}" presName="connectorText" presStyleLbl="sibTrans2D1" presStyleIdx="1" presStyleCnt="4"/>
      <dgm:spPr/>
      <dgm:t>
        <a:bodyPr/>
        <a:lstStyle/>
        <a:p>
          <a:endParaRPr lang="en-IN"/>
        </a:p>
      </dgm:t>
    </dgm:pt>
    <dgm:pt modelId="{04F159CF-21D6-43AF-A536-80339DE2B2B1}" type="pres">
      <dgm:prSet presAssocID="{88F3B7DC-0E2A-4B7C-B839-AA587DA27CBB}" presName="node" presStyleLbl="node1" presStyleIdx="1" presStyleCnt="4" custScaleX="161816" custRadScaleRad="108845" custRadScaleInc="-1710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44C0164D-9D76-44BE-835C-542C8C7E2D49}" type="pres">
      <dgm:prSet presAssocID="{D063E64E-E4CC-43D9-A659-9B73A6048B11}" presName="parTrans" presStyleLbl="sibTrans2D1" presStyleIdx="2" presStyleCnt="4"/>
      <dgm:spPr/>
      <dgm:t>
        <a:bodyPr/>
        <a:lstStyle/>
        <a:p>
          <a:endParaRPr lang="en-IN"/>
        </a:p>
      </dgm:t>
    </dgm:pt>
    <dgm:pt modelId="{2D257FD9-9FBE-4DD4-9AE1-579EC7A0E647}" type="pres">
      <dgm:prSet presAssocID="{D063E64E-E4CC-43D9-A659-9B73A6048B11}" presName="connectorText" presStyleLbl="sibTrans2D1" presStyleIdx="2" presStyleCnt="4"/>
      <dgm:spPr/>
      <dgm:t>
        <a:bodyPr/>
        <a:lstStyle/>
        <a:p>
          <a:endParaRPr lang="en-IN"/>
        </a:p>
      </dgm:t>
    </dgm:pt>
    <dgm:pt modelId="{4E0EA796-4D52-4CE0-B1E6-1354516B0AFD}" type="pres">
      <dgm:prSet presAssocID="{90428377-CD22-4274-9E90-DAA646306DB6}" presName="node" presStyleLbl="node1" presStyleIdx="2" presStyleCnt="4" custScaleX="172134" custRadScaleRad="92887" custRadScaleInc="183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F7D53672-464A-4DD6-9BFE-76578FD9A8D7}" type="pres">
      <dgm:prSet presAssocID="{F332AA4E-458A-45EE-8DFE-038A8814DE13}" presName="parTrans" presStyleLbl="sibTrans2D1" presStyleIdx="3" presStyleCnt="4"/>
      <dgm:spPr/>
      <dgm:t>
        <a:bodyPr/>
        <a:lstStyle/>
        <a:p>
          <a:endParaRPr lang="en-IN"/>
        </a:p>
      </dgm:t>
    </dgm:pt>
    <dgm:pt modelId="{C66D24D9-0E6E-49C0-BF56-698CD647CE18}" type="pres">
      <dgm:prSet presAssocID="{F332AA4E-458A-45EE-8DFE-038A8814DE13}" presName="connectorText" presStyleLbl="sibTrans2D1" presStyleIdx="3" presStyleCnt="4"/>
      <dgm:spPr/>
      <dgm:t>
        <a:bodyPr/>
        <a:lstStyle/>
        <a:p>
          <a:endParaRPr lang="en-IN"/>
        </a:p>
      </dgm:t>
    </dgm:pt>
    <dgm:pt modelId="{42C6B3CE-4B55-4CE0-8052-6DAEDA919EF0}" type="pres">
      <dgm:prSet presAssocID="{1E30FC3B-DDC9-4143-8F27-FB6792536120}" presName="node" presStyleLbl="node1" presStyleIdx="3" presStyleCnt="4" custScaleX="158242" custRadScaleRad="107154" custRadScaleInc="1737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</dgm:ptLst>
  <dgm:cxnLst>
    <dgm:cxn modelId="{F4F6AB0F-6165-472C-A681-647C7EE7658D}" type="presOf" srcId="{B55D47F0-AE0A-49FA-8D99-0D79C29C1728}" destId="{B7DB272E-70F1-407F-9A7B-EE6D32729F44}" srcOrd="0" destOrd="0" presId="urn:microsoft.com/office/officeart/2005/8/layout/radial5"/>
    <dgm:cxn modelId="{246C0F62-CD9C-4E0E-90FC-556F49E82DF5}" type="presOf" srcId="{C632D35D-82DB-4CC9-98D9-A62EC212C39B}" destId="{F2B166E6-04F2-4208-B9D7-BE3EB09CA319}" srcOrd="1" destOrd="0" presId="urn:microsoft.com/office/officeart/2005/8/layout/radial5"/>
    <dgm:cxn modelId="{1FBE0B75-A7E9-43BD-90D0-FB30850B4F80}" srcId="{BFA3EFE1-AAEF-47B4-9732-BC9100B54271}" destId="{8E089B4A-83CD-43E6-ACD5-B996E203EEE3}" srcOrd="0" destOrd="0" parTransId="{B55D47F0-AE0A-49FA-8D99-0D79C29C1728}" sibTransId="{344B6D14-2C55-4987-8EFC-F5A90A5D4DFF}"/>
    <dgm:cxn modelId="{60558268-6AD0-4645-B0B8-D56FCA0E9587}" srcId="{BFA3EFE1-AAEF-47B4-9732-BC9100B54271}" destId="{90428377-CD22-4274-9E90-DAA646306DB6}" srcOrd="2" destOrd="0" parTransId="{D063E64E-E4CC-43D9-A659-9B73A6048B11}" sibTransId="{F579876B-12D2-4CF8-BD25-37F107F9368F}"/>
    <dgm:cxn modelId="{151D1F07-B2C6-476A-8F09-FF458F37949C}" type="presOf" srcId="{2A3B4CB1-7323-441E-8A08-660A636D087F}" destId="{AB7DC430-1B75-47DC-A7D9-003C844CAAF6}" srcOrd="0" destOrd="0" presId="urn:microsoft.com/office/officeart/2005/8/layout/radial5"/>
    <dgm:cxn modelId="{3FF4515E-A558-4C16-AAC6-23EB44CB8F54}" type="presOf" srcId="{90428377-CD22-4274-9E90-DAA646306DB6}" destId="{4E0EA796-4D52-4CE0-B1E6-1354516B0AFD}" srcOrd="0" destOrd="0" presId="urn:microsoft.com/office/officeart/2005/8/layout/radial5"/>
    <dgm:cxn modelId="{CE1223AF-84DB-4260-9EF4-D38AABAB5A74}" type="presOf" srcId="{F332AA4E-458A-45EE-8DFE-038A8814DE13}" destId="{F7D53672-464A-4DD6-9BFE-76578FD9A8D7}" srcOrd="0" destOrd="0" presId="urn:microsoft.com/office/officeart/2005/8/layout/radial5"/>
    <dgm:cxn modelId="{67875E61-BC2E-4CEA-BBA5-E35CCA44331B}" srcId="{BFA3EFE1-AAEF-47B4-9732-BC9100B54271}" destId="{1E30FC3B-DDC9-4143-8F27-FB6792536120}" srcOrd="3" destOrd="0" parTransId="{F332AA4E-458A-45EE-8DFE-038A8814DE13}" sibTransId="{96773F5B-B654-4AB4-9540-73C0EEEE7FF0}"/>
    <dgm:cxn modelId="{FBA29314-B13E-4805-8190-0EC6D8D22045}" type="presOf" srcId="{BFA3EFE1-AAEF-47B4-9732-BC9100B54271}" destId="{5E9B9719-65DB-4A02-B454-FCA2EFF60AD6}" srcOrd="0" destOrd="0" presId="urn:microsoft.com/office/officeart/2005/8/layout/radial5"/>
    <dgm:cxn modelId="{4CF14E32-47E2-4616-8E1B-04CAF6D27D2B}" type="presOf" srcId="{F332AA4E-458A-45EE-8DFE-038A8814DE13}" destId="{C66D24D9-0E6E-49C0-BF56-698CD647CE18}" srcOrd="1" destOrd="0" presId="urn:microsoft.com/office/officeart/2005/8/layout/radial5"/>
    <dgm:cxn modelId="{2A0E0989-5A92-463D-AC23-EF08CA853675}" type="presOf" srcId="{8E089B4A-83CD-43E6-ACD5-B996E203EEE3}" destId="{C3025DB6-31EF-4C34-9BB8-88B03CFB5654}" srcOrd="0" destOrd="0" presId="urn:microsoft.com/office/officeart/2005/8/layout/radial5"/>
    <dgm:cxn modelId="{3DF3BAD6-B290-48EF-8D97-9935FF200FD1}" type="presOf" srcId="{D063E64E-E4CC-43D9-A659-9B73A6048B11}" destId="{2D257FD9-9FBE-4DD4-9AE1-579EC7A0E647}" srcOrd="1" destOrd="0" presId="urn:microsoft.com/office/officeart/2005/8/layout/radial5"/>
    <dgm:cxn modelId="{8EEC1D77-ACA7-4E1E-98CB-79BB6C4C9332}" type="presOf" srcId="{C632D35D-82DB-4CC9-98D9-A62EC212C39B}" destId="{7E431F76-2231-4420-95D8-77FEC40224D5}" srcOrd="0" destOrd="0" presId="urn:microsoft.com/office/officeart/2005/8/layout/radial5"/>
    <dgm:cxn modelId="{AD1E9001-E59E-4696-B217-3033A0AE72BA}" srcId="{BFA3EFE1-AAEF-47B4-9732-BC9100B54271}" destId="{88F3B7DC-0E2A-4B7C-B839-AA587DA27CBB}" srcOrd="1" destOrd="0" parTransId="{C632D35D-82DB-4CC9-98D9-A62EC212C39B}" sibTransId="{6AE27F57-EB8D-4904-BA46-BA57107BF4EE}"/>
    <dgm:cxn modelId="{C4D244E8-3AAA-489A-8D51-6E392C95B3D1}" type="presOf" srcId="{D063E64E-E4CC-43D9-A659-9B73A6048B11}" destId="{44C0164D-9D76-44BE-835C-542C8C7E2D49}" srcOrd="0" destOrd="0" presId="urn:microsoft.com/office/officeart/2005/8/layout/radial5"/>
    <dgm:cxn modelId="{F581F39C-B395-4B4F-94B1-B54CF8D174AB}" srcId="{2A3B4CB1-7323-441E-8A08-660A636D087F}" destId="{BFA3EFE1-AAEF-47B4-9732-BC9100B54271}" srcOrd="0" destOrd="0" parTransId="{99C811E7-EAD7-4B09-B38E-69A4B8EC512E}" sibTransId="{2CF4E658-1B87-404A-9BBA-4AB6603609C1}"/>
    <dgm:cxn modelId="{7D7F60B9-732A-49F9-9F6B-5D8620F7E21D}" type="presOf" srcId="{88F3B7DC-0E2A-4B7C-B839-AA587DA27CBB}" destId="{04F159CF-21D6-43AF-A536-80339DE2B2B1}" srcOrd="0" destOrd="0" presId="urn:microsoft.com/office/officeart/2005/8/layout/radial5"/>
    <dgm:cxn modelId="{F4B75BCD-0C7D-40A0-9644-56D7DA5D6711}" type="presOf" srcId="{1E30FC3B-DDC9-4143-8F27-FB6792536120}" destId="{42C6B3CE-4B55-4CE0-8052-6DAEDA919EF0}" srcOrd="0" destOrd="0" presId="urn:microsoft.com/office/officeart/2005/8/layout/radial5"/>
    <dgm:cxn modelId="{2FE7B6AF-08E1-4B60-A4EF-978E3B89B4EC}" type="presOf" srcId="{B55D47F0-AE0A-49FA-8D99-0D79C29C1728}" destId="{53D75B7F-8E4E-4FD5-BEEF-8DFD4D90EA56}" srcOrd="1" destOrd="0" presId="urn:microsoft.com/office/officeart/2005/8/layout/radial5"/>
    <dgm:cxn modelId="{F2DFBB73-9258-4DFD-B6C0-A3EF9F361BD6}" type="presParOf" srcId="{AB7DC430-1B75-47DC-A7D9-003C844CAAF6}" destId="{5E9B9719-65DB-4A02-B454-FCA2EFF60AD6}" srcOrd="0" destOrd="0" presId="urn:microsoft.com/office/officeart/2005/8/layout/radial5"/>
    <dgm:cxn modelId="{D451ED8C-1D7B-4795-A81A-89ADA40FBA92}" type="presParOf" srcId="{AB7DC430-1B75-47DC-A7D9-003C844CAAF6}" destId="{B7DB272E-70F1-407F-9A7B-EE6D32729F44}" srcOrd="1" destOrd="0" presId="urn:microsoft.com/office/officeart/2005/8/layout/radial5"/>
    <dgm:cxn modelId="{8024D534-9BDB-4C01-901D-2F3315B75A9B}" type="presParOf" srcId="{B7DB272E-70F1-407F-9A7B-EE6D32729F44}" destId="{53D75B7F-8E4E-4FD5-BEEF-8DFD4D90EA56}" srcOrd="0" destOrd="0" presId="urn:microsoft.com/office/officeart/2005/8/layout/radial5"/>
    <dgm:cxn modelId="{7C60D9D1-0A9D-4C25-A79B-65A7D74C18FE}" type="presParOf" srcId="{AB7DC430-1B75-47DC-A7D9-003C844CAAF6}" destId="{C3025DB6-31EF-4C34-9BB8-88B03CFB5654}" srcOrd="2" destOrd="0" presId="urn:microsoft.com/office/officeart/2005/8/layout/radial5"/>
    <dgm:cxn modelId="{06579A9C-E236-41EC-845B-2656370A7E39}" type="presParOf" srcId="{AB7DC430-1B75-47DC-A7D9-003C844CAAF6}" destId="{7E431F76-2231-4420-95D8-77FEC40224D5}" srcOrd="3" destOrd="0" presId="urn:microsoft.com/office/officeart/2005/8/layout/radial5"/>
    <dgm:cxn modelId="{63D56603-C8A4-498B-88BE-9C9542AE1D97}" type="presParOf" srcId="{7E431F76-2231-4420-95D8-77FEC40224D5}" destId="{F2B166E6-04F2-4208-B9D7-BE3EB09CA319}" srcOrd="0" destOrd="0" presId="urn:microsoft.com/office/officeart/2005/8/layout/radial5"/>
    <dgm:cxn modelId="{A69B8FC7-DC03-465E-8754-66444B2F9C52}" type="presParOf" srcId="{AB7DC430-1B75-47DC-A7D9-003C844CAAF6}" destId="{04F159CF-21D6-43AF-A536-80339DE2B2B1}" srcOrd="4" destOrd="0" presId="urn:microsoft.com/office/officeart/2005/8/layout/radial5"/>
    <dgm:cxn modelId="{7265D959-8D1E-464F-B017-BFACD9EDC605}" type="presParOf" srcId="{AB7DC430-1B75-47DC-A7D9-003C844CAAF6}" destId="{44C0164D-9D76-44BE-835C-542C8C7E2D49}" srcOrd="5" destOrd="0" presId="urn:microsoft.com/office/officeart/2005/8/layout/radial5"/>
    <dgm:cxn modelId="{2D2098E9-E39B-4738-8917-B413D11BE66A}" type="presParOf" srcId="{44C0164D-9D76-44BE-835C-542C8C7E2D49}" destId="{2D257FD9-9FBE-4DD4-9AE1-579EC7A0E647}" srcOrd="0" destOrd="0" presId="urn:microsoft.com/office/officeart/2005/8/layout/radial5"/>
    <dgm:cxn modelId="{A8E0B17D-0A92-46C7-AB6B-2F7BDA2D6253}" type="presParOf" srcId="{AB7DC430-1B75-47DC-A7D9-003C844CAAF6}" destId="{4E0EA796-4D52-4CE0-B1E6-1354516B0AFD}" srcOrd="6" destOrd="0" presId="urn:microsoft.com/office/officeart/2005/8/layout/radial5"/>
    <dgm:cxn modelId="{163926CC-14E1-4FBC-AF4C-DEB6A809A3C4}" type="presParOf" srcId="{AB7DC430-1B75-47DC-A7D9-003C844CAAF6}" destId="{F7D53672-464A-4DD6-9BFE-76578FD9A8D7}" srcOrd="7" destOrd="0" presId="urn:microsoft.com/office/officeart/2005/8/layout/radial5"/>
    <dgm:cxn modelId="{1121AF7F-3DAC-451A-9C15-AE3CB53969C7}" type="presParOf" srcId="{F7D53672-464A-4DD6-9BFE-76578FD9A8D7}" destId="{C66D24D9-0E6E-49C0-BF56-698CD647CE18}" srcOrd="0" destOrd="0" presId="urn:microsoft.com/office/officeart/2005/8/layout/radial5"/>
    <dgm:cxn modelId="{A7CD7E7A-1E42-407F-A598-D7F77B3654E5}" type="presParOf" srcId="{AB7DC430-1B75-47DC-A7D9-003C844CAAF6}" destId="{42C6B3CE-4B55-4CE0-8052-6DAEDA919EF0}" srcOrd="8" destOrd="0" presId="urn:microsoft.com/office/officeart/2005/8/layout/radial5"/>
  </dgm:cxnLst>
  <dgm:bg>
    <a:effectLst>
      <a:glow rad="101600">
        <a:schemeClr val="accent1">
          <a:lumMod val="60000"/>
          <a:lumOff val="40000"/>
          <a:alpha val="40000"/>
        </a:schemeClr>
      </a:glow>
    </a:effectLst>
  </dgm:bg>
  <dgm:whole>
    <a:effectLst/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E8068F-40A9-4753-88FD-61DA68AE01A0}">
      <dsp:nvSpPr>
        <dsp:cNvPr id="0" name=""/>
        <dsp:cNvSpPr/>
      </dsp:nvSpPr>
      <dsp:spPr>
        <a:xfrm>
          <a:off x="1789989" y="685089"/>
          <a:ext cx="4573420" cy="4573420"/>
        </a:xfrm>
        <a:prstGeom prst="blockArc">
          <a:avLst>
            <a:gd name="adj1" fmla="val 10800000"/>
            <a:gd name="adj2" fmla="val 16200000"/>
            <a:gd name="adj3" fmla="val 4642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1">
                <a:tint val="60000"/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E219361-2048-4219-A58A-92BDAA9FC100}">
      <dsp:nvSpPr>
        <dsp:cNvPr id="0" name=""/>
        <dsp:cNvSpPr/>
      </dsp:nvSpPr>
      <dsp:spPr>
        <a:xfrm>
          <a:off x="1789989" y="685089"/>
          <a:ext cx="4573420" cy="4573420"/>
        </a:xfrm>
        <a:prstGeom prst="blockArc">
          <a:avLst>
            <a:gd name="adj1" fmla="val 5400000"/>
            <a:gd name="adj2" fmla="val 10800000"/>
            <a:gd name="adj3" fmla="val 4642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1">
                <a:tint val="60000"/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765E461-AB1F-49E3-A9F6-C4CDF10C1CD4}">
      <dsp:nvSpPr>
        <dsp:cNvPr id="0" name=""/>
        <dsp:cNvSpPr/>
      </dsp:nvSpPr>
      <dsp:spPr>
        <a:xfrm>
          <a:off x="1789989" y="685089"/>
          <a:ext cx="4573420" cy="4573420"/>
        </a:xfrm>
        <a:prstGeom prst="blockArc">
          <a:avLst>
            <a:gd name="adj1" fmla="val 0"/>
            <a:gd name="adj2" fmla="val 5400000"/>
            <a:gd name="adj3" fmla="val 4642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1">
                <a:tint val="60000"/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7978773-73A9-440C-8431-7FC447FD18CC}">
      <dsp:nvSpPr>
        <dsp:cNvPr id="0" name=""/>
        <dsp:cNvSpPr/>
      </dsp:nvSpPr>
      <dsp:spPr>
        <a:xfrm>
          <a:off x="1789989" y="685089"/>
          <a:ext cx="4573420" cy="4573420"/>
        </a:xfrm>
        <a:prstGeom prst="blockArc">
          <a:avLst>
            <a:gd name="adj1" fmla="val 16200000"/>
            <a:gd name="adj2" fmla="val 0"/>
            <a:gd name="adj3" fmla="val 4642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1">
                <a:tint val="60000"/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8A269BE-0DB5-4809-9782-BBC0EC6B0856}">
      <dsp:nvSpPr>
        <dsp:cNvPr id="0" name=""/>
        <dsp:cNvSpPr/>
      </dsp:nvSpPr>
      <dsp:spPr>
        <a:xfrm>
          <a:off x="3023685" y="1918785"/>
          <a:ext cx="2106029" cy="2106029"/>
        </a:xfrm>
        <a:prstGeom prst="ellipse">
          <a:avLst/>
        </a:prstGeom>
        <a:gradFill rotWithShape="1">
          <a:gsLst>
            <a:gs pos="0">
              <a:schemeClr val="accent6">
                <a:tint val="20000"/>
                <a:satMod val="180000"/>
                <a:lumMod val="98000"/>
              </a:schemeClr>
            </a:gs>
            <a:gs pos="40000">
              <a:schemeClr val="accent6">
                <a:tint val="30000"/>
                <a:satMod val="260000"/>
                <a:lumMod val="84000"/>
              </a:schemeClr>
            </a:gs>
            <a:gs pos="100000">
              <a:schemeClr val="accent6">
                <a:tint val="100000"/>
                <a:satMod val="110000"/>
                <a:lumMod val="100000"/>
              </a:schemeClr>
            </a:gs>
          </a:gsLst>
          <a:lin ang="5040000" scaled="1"/>
        </a:gradFill>
        <a:ln w="9525" cap="flat" cmpd="sng" algn="ctr">
          <a:solidFill>
            <a:schemeClr val="accent6"/>
          </a:solidFill>
          <a:prstDash val="solid"/>
        </a:ln>
        <a:effectLst/>
        <a:scene3d>
          <a:camera prst="isometricOffAxis2Left"/>
          <a:lightRig rig="flat" dir="t"/>
        </a:scene3d>
        <a:sp3d>
          <a:bevelT w="152400" h="50800" prst="softRound"/>
        </a:sp3d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67310" tIns="67310" rIns="67310" bIns="67310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5300" kern="1200" dirty="0" smtClean="0"/>
            <a:t>SELF </a:t>
          </a:r>
        </a:p>
      </dsp:txBody>
      <dsp:txXfrm>
        <a:off x="3332106" y="2227206"/>
        <a:ext cx="1489187" cy="1489187"/>
      </dsp:txXfrm>
    </dsp:sp>
    <dsp:sp modelId="{765A63D5-D5A5-4278-99AB-1DAA52F6591D}">
      <dsp:nvSpPr>
        <dsp:cNvPr id="0" name=""/>
        <dsp:cNvSpPr/>
      </dsp:nvSpPr>
      <dsp:spPr>
        <a:xfrm>
          <a:off x="2971801" y="1051"/>
          <a:ext cx="2209797" cy="1474220"/>
        </a:xfrm>
        <a:prstGeom prst="ellipse">
          <a:avLst/>
        </a:prstGeom>
        <a:gradFill rotWithShape="1">
          <a:gsLst>
            <a:gs pos="0">
              <a:schemeClr val="accent1">
                <a:tint val="20000"/>
                <a:satMod val="180000"/>
                <a:lumMod val="98000"/>
              </a:schemeClr>
            </a:gs>
            <a:gs pos="40000">
              <a:schemeClr val="accent1">
                <a:tint val="30000"/>
                <a:satMod val="260000"/>
                <a:lumMod val="84000"/>
              </a:schemeClr>
            </a:gs>
            <a:gs pos="100000">
              <a:schemeClr val="accent1">
                <a:tint val="100000"/>
                <a:satMod val="110000"/>
                <a:lumMod val="100000"/>
              </a:schemeClr>
            </a:gs>
          </a:gsLst>
          <a:lin ang="5040000" scaled="1"/>
        </a:gradFill>
        <a:ln w="9525" cap="flat" cmpd="sng" algn="ctr">
          <a:solidFill>
            <a:schemeClr val="accent1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200" b="1" kern="1200" dirty="0" smtClean="0"/>
            <a:t>SELF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200" b="1" kern="1200" dirty="0" smtClean="0"/>
            <a:t>CONCEPT</a:t>
          </a:r>
          <a:endParaRPr lang="en-IN" sz="2200" b="1" kern="1200" dirty="0"/>
        </a:p>
      </dsp:txBody>
      <dsp:txXfrm>
        <a:off x="3295418" y="216946"/>
        <a:ext cx="1562563" cy="1042430"/>
      </dsp:txXfrm>
    </dsp:sp>
    <dsp:sp modelId="{61705EAF-F6ED-4A61-AD7A-83D7516293BF}">
      <dsp:nvSpPr>
        <dsp:cNvPr id="0" name=""/>
        <dsp:cNvSpPr/>
      </dsp:nvSpPr>
      <dsp:spPr>
        <a:xfrm>
          <a:off x="5573228" y="1828799"/>
          <a:ext cx="1474220" cy="228600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200" b="1" kern="1200" dirty="0" smtClean="0"/>
            <a:t>SELF 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200" b="1" kern="1200" dirty="0" smtClean="0"/>
            <a:t>ESTEEM</a:t>
          </a:r>
          <a:endParaRPr lang="en-IN" sz="2200" b="1" kern="1200" dirty="0"/>
        </a:p>
      </dsp:txBody>
      <dsp:txXfrm>
        <a:off x="5789123" y="2163576"/>
        <a:ext cx="1042430" cy="1616446"/>
      </dsp:txXfrm>
    </dsp:sp>
    <dsp:sp modelId="{7319D4E5-7BCA-44A8-9D6D-9EEE92718DC7}">
      <dsp:nvSpPr>
        <dsp:cNvPr id="0" name=""/>
        <dsp:cNvSpPr/>
      </dsp:nvSpPr>
      <dsp:spPr>
        <a:xfrm>
          <a:off x="2971801" y="4468328"/>
          <a:ext cx="2209797" cy="147422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200" b="1" kern="1200" dirty="0" smtClean="0"/>
            <a:t>SOCIAL 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200" b="1" kern="1200" dirty="0" smtClean="0"/>
            <a:t>SELF</a:t>
          </a:r>
          <a:endParaRPr lang="en-IN" sz="2200" b="1" kern="1200" dirty="0"/>
        </a:p>
      </dsp:txBody>
      <dsp:txXfrm>
        <a:off x="3295418" y="4684223"/>
        <a:ext cx="1562563" cy="1042430"/>
      </dsp:txXfrm>
    </dsp:sp>
    <dsp:sp modelId="{AE7E4233-196F-4677-B35D-499BBC4D185E}">
      <dsp:nvSpPr>
        <dsp:cNvPr id="0" name=""/>
        <dsp:cNvSpPr/>
      </dsp:nvSpPr>
      <dsp:spPr>
        <a:xfrm>
          <a:off x="1105951" y="1828799"/>
          <a:ext cx="1474220" cy="228600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200" b="1" kern="1200" dirty="0" smtClean="0"/>
            <a:t>SELF AWARE</a:t>
          </a:r>
        </a:p>
      </dsp:txBody>
      <dsp:txXfrm>
        <a:off x="1321846" y="2163576"/>
        <a:ext cx="1042430" cy="16164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025EFE-618F-4AE3-A625-D88979FEF0E7}">
      <dsp:nvSpPr>
        <dsp:cNvPr id="0" name=""/>
        <dsp:cNvSpPr/>
      </dsp:nvSpPr>
      <dsp:spPr>
        <a:xfrm>
          <a:off x="3388779" y="2070720"/>
          <a:ext cx="1573559" cy="1573559"/>
        </a:xfrm>
        <a:prstGeom prst="ellipse">
          <a:avLst/>
        </a:prstGeom>
        <a:gradFill rotWithShape="0">
          <a:gsLst>
            <a:gs pos="0">
              <a:schemeClr val="accent1">
                <a:alpha val="80000"/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1">
                <a:alpha val="80000"/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1">
                <a:alpha val="80000"/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  <a:scene3d>
          <a:camera prst="isometricOffAxis1Righ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300" b="1" kern="1200" dirty="0" smtClean="0"/>
            <a:t>CHILD’S SELF</a:t>
          </a:r>
          <a:endParaRPr lang="en-IN" sz="2300" b="1" kern="1200" dirty="0"/>
        </a:p>
      </dsp:txBody>
      <dsp:txXfrm>
        <a:off x="3619221" y="2301162"/>
        <a:ext cx="1112675" cy="1112675"/>
      </dsp:txXfrm>
    </dsp:sp>
    <dsp:sp modelId="{2968BBDF-C799-41F6-8080-7B840C82AA24}">
      <dsp:nvSpPr>
        <dsp:cNvPr id="0" name=""/>
        <dsp:cNvSpPr/>
      </dsp:nvSpPr>
      <dsp:spPr>
        <a:xfrm rot="16200000">
          <a:off x="3937965" y="1816230"/>
          <a:ext cx="475188" cy="33791"/>
        </a:xfrm>
        <a:custGeom>
          <a:avLst/>
          <a:gdLst/>
          <a:ahLst/>
          <a:cxnLst/>
          <a:rect l="0" t="0" r="0" b="0"/>
          <a:pathLst>
            <a:path>
              <a:moveTo>
                <a:pt x="0" y="16895"/>
              </a:moveTo>
              <a:lnTo>
                <a:pt x="475188" y="16895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IN" sz="500" kern="1200"/>
        </a:p>
      </dsp:txBody>
      <dsp:txXfrm>
        <a:off x="4163679" y="1821246"/>
        <a:ext cx="23759" cy="23759"/>
      </dsp:txXfrm>
    </dsp:sp>
    <dsp:sp modelId="{0747D270-1D8E-437E-B518-B7784897E0FD}">
      <dsp:nvSpPr>
        <dsp:cNvPr id="0" name=""/>
        <dsp:cNvSpPr/>
      </dsp:nvSpPr>
      <dsp:spPr>
        <a:xfrm>
          <a:off x="3061849" y="21972"/>
          <a:ext cx="2227420" cy="1573559"/>
        </a:xfrm>
        <a:prstGeom prst="ellipse">
          <a:avLst/>
        </a:prstGeom>
        <a:gradFill rotWithShape="1">
          <a:gsLst>
            <a:gs pos="0">
              <a:schemeClr val="accent6">
                <a:tint val="20000"/>
                <a:satMod val="180000"/>
                <a:lumMod val="98000"/>
              </a:schemeClr>
            </a:gs>
            <a:gs pos="40000">
              <a:schemeClr val="accent6">
                <a:tint val="30000"/>
                <a:satMod val="260000"/>
                <a:lumMod val="84000"/>
              </a:schemeClr>
            </a:gs>
            <a:gs pos="100000">
              <a:schemeClr val="accent6">
                <a:tint val="100000"/>
                <a:satMod val="110000"/>
                <a:lumMod val="100000"/>
              </a:schemeClr>
            </a:gs>
          </a:gsLst>
          <a:lin ang="5040000" scaled="1"/>
        </a:gradFill>
        <a:ln w="9525" cap="flat" cmpd="sng" algn="ctr">
          <a:solidFill>
            <a:schemeClr val="accent6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400" b="1" kern="1200" dirty="0" smtClean="0"/>
            <a:t>TEACHERS</a:t>
          </a:r>
          <a:endParaRPr lang="en-IN" sz="2400" b="1" kern="1200" dirty="0"/>
        </a:p>
      </dsp:txBody>
      <dsp:txXfrm>
        <a:off x="3388047" y="252414"/>
        <a:ext cx="1575024" cy="1112675"/>
      </dsp:txXfrm>
    </dsp:sp>
    <dsp:sp modelId="{454E9914-38A4-47CE-A5C7-86BE4695C58E}">
      <dsp:nvSpPr>
        <dsp:cNvPr id="0" name=""/>
        <dsp:cNvSpPr/>
      </dsp:nvSpPr>
      <dsp:spPr>
        <a:xfrm rot="107595">
          <a:off x="4961896" y="2868868"/>
          <a:ext cx="232876" cy="33791"/>
        </a:xfrm>
        <a:custGeom>
          <a:avLst/>
          <a:gdLst/>
          <a:ahLst/>
          <a:cxnLst/>
          <a:rect l="0" t="0" r="0" b="0"/>
          <a:pathLst>
            <a:path>
              <a:moveTo>
                <a:pt x="0" y="16895"/>
              </a:moveTo>
              <a:lnTo>
                <a:pt x="232876" y="16895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IN" sz="500" kern="1200"/>
        </a:p>
      </dsp:txBody>
      <dsp:txXfrm>
        <a:off x="5072513" y="2879942"/>
        <a:ext cx="11643" cy="11643"/>
      </dsp:txXfrm>
    </dsp:sp>
    <dsp:sp modelId="{3D99241F-5A65-4274-8786-D37E65FDA391}">
      <dsp:nvSpPr>
        <dsp:cNvPr id="0" name=""/>
        <dsp:cNvSpPr/>
      </dsp:nvSpPr>
      <dsp:spPr>
        <a:xfrm>
          <a:off x="5190448" y="2362198"/>
          <a:ext cx="2837914" cy="1143002"/>
        </a:xfrm>
        <a:prstGeom prst="ellipse">
          <a:avLst/>
        </a:prstGeom>
        <a:gradFill rotWithShape="1">
          <a:gsLst>
            <a:gs pos="0">
              <a:schemeClr val="accent6">
                <a:tint val="20000"/>
                <a:satMod val="180000"/>
                <a:lumMod val="98000"/>
              </a:schemeClr>
            </a:gs>
            <a:gs pos="40000">
              <a:schemeClr val="accent6">
                <a:tint val="30000"/>
                <a:satMod val="260000"/>
                <a:lumMod val="84000"/>
              </a:schemeClr>
            </a:gs>
            <a:gs pos="100000">
              <a:schemeClr val="accent6">
                <a:tint val="100000"/>
                <a:satMod val="110000"/>
                <a:lumMod val="100000"/>
              </a:schemeClr>
            </a:gs>
          </a:gsLst>
          <a:lin ang="5040000" scaled="1"/>
        </a:gradFill>
        <a:ln w="9525" cap="flat" cmpd="sng" algn="ctr">
          <a:solidFill>
            <a:schemeClr val="accent6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400" b="1" kern="1200" dirty="0" smtClean="0"/>
            <a:t>FRIENDS</a:t>
          </a:r>
          <a:endParaRPr lang="en-IN" sz="2400" b="1" kern="1200" dirty="0"/>
        </a:p>
      </dsp:txBody>
      <dsp:txXfrm>
        <a:off x="5606051" y="2529587"/>
        <a:ext cx="2006708" cy="808224"/>
      </dsp:txXfrm>
    </dsp:sp>
    <dsp:sp modelId="{077A5B31-7BF4-4E2C-8644-949A0CD6F444}">
      <dsp:nvSpPr>
        <dsp:cNvPr id="0" name=""/>
        <dsp:cNvSpPr/>
      </dsp:nvSpPr>
      <dsp:spPr>
        <a:xfrm rot="5400000">
          <a:off x="3937965" y="3864978"/>
          <a:ext cx="475188" cy="33791"/>
        </a:xfrm>
        <a:custGeom>
          <a:avLst/>
          <a:gdLst/>
          <a:ahLst/>
          <a:cxnLst/>
          <a:rect l="0" t="0" r="0" b="0"/>
          <a:pathLst>
            <a:path>
              <a:moveTo>
                <a:pt x="0" y="16895"/>
              </a:moveTo>
              <a:lnTo>
                <a:pt x="475188" y="16895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IN" sz="500" kern="1200"/>
        </a:p>
      </dsp:txBody>
      <dsp:txXfrm>
        <a:off x="4163679" y="3869994"/>
        <a:ext cx="23759" cy="23759"/>
      </dsp:txXfrm>
    </dsp:sp>
    <dsp:sp modelId="{6AEFAE9D-3C41-4E19-9A82-FF6CFF52A8CA}">
      <dsp:nvSpPr>
        <dsp:cNvPr id="0" name=""/>
        <dsp:cNvSpPr/>
      </dsp:nvSpPr>
      <dsp:spPr>
        <a:xfrm>
          <a:off x="3138072" y="4119468"/>
          <a:ext cx="2074974" cy="1573559"/>
        </a:xfrm>
        <a:prstGeom prst="ellipse">
          <a:avLst/>
        </a:prstGeom>
        <a:gradFill rotWithShape="1">
          <a:gsLst>
            <a:gs pos="0">
              <a:schemeClr val="accent6">
                <a:tint val="20000"/>
                <a:satMod val="180000"/>
                <a:lumMod val="98000"/>
              </a:schemeClr>
            </a:gs>
            <a:gs pos="40000">
              <a:schemeClr val="accent6">
                <a:tint val="30000"/>
                <a:satMod val="260000"/>
                <a:lumMod val="84000"/>
              </a:schemeClr>
            </a:gs>
            <a:gs pos="100000">
              <a:schemeClr val="accent6">
                <a:tint val="100000"/>
                <a:satMod val="110000"/>
                <a:lumMod val="100000"/>
              </a:schemeClr>
            </a:gs>
          </a:gsLst>
          <a:lin ang="5040000" scaled="1"/>
        </a:gradFill>
        <a:ln w="9525" cap="flat" cmpd="sng" algn="ctr">
          <a:solidFill>
            <a:schemeClr val="accent6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400" b="1" kern="1200" dirty="0" smtClean="0"/>
            <a:t>PARENTS</a:t>
          </a:r>
          <a:endParaRPr lang="en-IN" sz="2400" b="1" kern="1200" dirty="0"/>
        </a:p>
      </dsp:txBody>
      <dsp:txXfrm>
        <a:off x="3441945" y="4349910"/>
        <a:ext cx="1467228" cy="1112675"/>
      </dsp:txXfrm>
    </dsp:sp>
    <dsp:sp modelId="{C00BA96A-3206-4502-91E6-C8D6BF10B3DB}">
      <dsp:nvSpPr>
        <dsp:cNvPr id="0" name=""/>
        <dsp:cNvSpPr/>
      </dsp:nvSpPr>
      <dsp:spPr>
        <a:xfrm rot="10799730">
          <a:off x="2939435" y="2840683"/>
          <a:ext cx="449344" cy="33791"/>
        </a:xfrm>
        <a:custGeom>
          <a:avLst/>
          <a:gdLst/>
          <a:ahLst/>
          <a:cxnLst/>
          <a:rect l="0" t="0" r="0" b="0"/>
          <a:pathLst>
            <a:path>
              <a:moveTo>
                <a:pt x="0" y="16895"/>
              </a:moveTo>
              <a:lnTo>
                <a:pt x="449344" y="16895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IN" sz="500" kern="1200"/>
        </a:p>
      </dsp:txBody>
      <dsp:txXfrm rot="10800000">
        <a:off x="3152873" y="2846345"/>
        <a:ext cx="22467" cy="22467"/>
      </dsp:txXfrm>
    </dsp:sp>
    <dsp:sp modelId="{A8F8EF20-0A4A-4947-B731-83B8B47B75EC}">
      <dsp:nvSpPr>
        <dsp:cNvPr id="0" name=""/>
        <dsp:cNvSpPr/>
      </dsp:nvSpPr>
      <dsp:spPr>
        <a:xfrm>
          <a:off x="163283" y="2209808"/>
          <a:ext cx="2776152" cy="1295794"/>
        </a:xfrm>
        <a:prstGeom prst="ellipse">
          <a:avLst/>
        </a:prstGeom>
        <a:gradFill rotWithShape="1">
          <a:gsLst>
            <a:gs pos="0">
              <a:schemeClr val="accent6">
                <a:tint val="20000"/>
                <a:satMod val="180000"/>
                <a:lumMod val="98000"/>
              </a:schemeClr>
            </a:gs>
            <a:gs pos="40000">
              <a:schemeClr val="accent6">
                <a:tint val="30000"/>
                <a:satMod val="260000"/>
                <a:lumMod val="84000"/>
              </a:schemeClr>
            </a:gs>
            <a:gs pos="100000">
              <a:schemeClr val="accent6">
                <a:tint val="100000"/>
                <a:satMod val="110000"/>
                <a:lumMod val="100000"/>
              </a:schemeClr>
            </a:gs>
          </a:gsLst>
          <a:lin ang="5040000" scaled="1"/>
        </a:gradFill>
        <a:ln w="9525" cap="flat" cmpd="sng" algn="ctr">
          <a:solidFill>
            <a:schemeClr val="accent6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400" b="1" kern="1200" dirty="0" smtClean="0"/>
            <a:t>SIGNIFICANT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400" b="1" kern="1200" dirty="0" smtClean="0"/>
            <a:t>PEOPLE</a:t>
          </a:r>
          <a:endParaRPr lang="en-IN" sz="2400" b="1" kern="1200" dirty="0"/>
        </a:p>
      </dsp:txBody>
      <dsp:txXfrm>
        <a:off x="569841" y="2399573"/>
        <a:ext cx="1963036" cy="91626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9B9719-65DB-4A02-B454-FCA2EFF60AD6}">
      <dsp:nvSpPr>
        <dsp:cNvPr id="0" name=""/>
        <dsp:cNvSpPr/>
      </dsp:nvSpPr>
      <dsp:spPr>
        <a:xfrm>
          <a:off x="3352817" y="2362211"/>
          <a:ext cx="1672642" cy="1672642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6"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>
          <a:glow rad="101600">
            <a:schemeClr val="accent6">
              <a:alpha val="60000"/>
            </a:schemeClr>
          </a:glow>
        </a:effectLst>
        <a:scene3d>
          <a:camera prst="isometricOffAxis2Left"/>
          <a:lightRig rig="flat" dir="t"/>
        </a:scene3d>
        <a:sp3d prstMaterial="dkEdge">
          <a:bevelT w="8200" h="38100" prst="softRound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100" b="1" kern="1200" dirty="0" smtClean="0"/>
            <a:t>Self concept</a:t>
          </a:r>
          <a:endParaRPr lang="en-IN" sz="2100" b="1" kern="1200" dirty="0"/>
        </a:p>
      </dsp:txBody>
      <dsp:txXfrm>
        <a:off x="3597770" y="2607164"/>
        <a:ext cx="1182736" cy="1182736"/>
      </dsp:txXfrm>
    </dsp:sp>
    <dsp:sp modelId="{B7DB272E-70F1-407F-9A7B-EE6D32729F44}">
      <dsp:nvSpPr>
        <dsp:cNvPr id="0" name=""/>
        <dsp:cNvSpPr/>
      </dsp:nvSpPr>
      <dsp:spPr>
        <a:xfrm rot="16097514">
          <a:off x="4006885" y="1805318"/>
          <a:ext cx="298369" cy="56869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tint val="60000"/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6">
                <a:tint val="60000"/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6">
                <a:tint val="60000"/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IN" sz="1700" kern="1200"/>
        </a:p>
      </dsp:txBody>
      <dsp:txXfrm rot="10800000">
        <a:off x="4052975" y="1963794"/>
        <a:ext cx="208858" cy="341218"/>
      </dsp:txXfrm>
    </dsp:sp>
    <dsp:sp modelId="{C3025DB6-31EF-4C34-9BB8-88B03CFB5654}">
      <dsp:nvSpPr>
        <dsp:cNvPr id="0" name=""/>
        <dsp:cNvSpPr/>
      </dsp:nvSpPr>
      <dsp:spPr>
        <a:xfrm>
          <a:off x="2776546" y="228593"/>
          <a:ext cx="2694910" cy="157139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6"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000" b="1" kern="1200" dirty="0" smtClean="0"/>
            <a:t>Other’s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000" b="1" kern="1200" dirty="0" smtClean="0"/>
            <a:t>images</a:t>
          </a:r>
          <a:endParaRPr lang="en-IN" sz="2000" b="1" kern="1200" dirty="0"/>
        </a:p>
      </dsp:txBody>
      <dsp:txXfrm>
        <a:off x="3171206" y="458719"/>
        <a:ext cx="1905590" cy="1111145"/>
      </dsp:txXfrm>
    </dsp:sp>
    <dsp:sp modelId="{7E431F76-2231-4420-95D8-77FEC40224D5}">
      <dsp:nvSpPr>
        <dsp:cNvPr id="0" name=""/>
        <dsp:cNvSpPr/>
      </dsp:nvSpPr>
      <dsp:spPr>
        <a:xfrm rot="21498252">
          <a:off x="5110114" y="2883882"/>
          <a:ext cx="205022" cy="56869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tint val="60000"/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6">
                <a:tint val="60000"/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6">
                <a:tint val="60000"/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IN" sz="1700" kern="1200"/>
        </a:p>
      </dsp:txBody>
      <dsp:txXfrm>
        <a:off x="5110127" y="2998532"/>
        <a:ext cx="143515" cy="341218"/>
      </dsp:txXfrm>
    </dsp:sp>
    <dsp:sp modelId="{04F159CF-21D6-43AF-A536-80339DE2B2B1}">
      <dsp:nvSpPr>
        <dsp:cNvPr id="0" name=""/>
        <dsp:cNvSpPr/>
      </dsp:nvSpPr>
      <dsp:spPr>
        <a:xfrm>
          <a:off x="5410207" y="2285995"/>
          <a:ext cx="2706602" cy="1672642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6"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000" b="1" kern="1200" dirty="0" smtClean="0"/>
            <a:t>Your interpretations and evaluation</a:t>
          </a:r>
          <a:endParaRPr lang="en-IN" sz="2000" b="1" kern="1200" dirty="0"/>
        </a:p>
      </dsp:txBody>
      <dsp:txXfrm>
        <a:off x="5806580" y="2530948"/>
        <a:ext cx="1913856" cy="1182736"/>
      </dsp:txXfrm>
    </dsp:sp>
    <dsp:sp modelId="{44C0164D-9D76-44BE-835C-542C8C7E2D49}">
      <dsp:nvSpPr>
        <dsp:cNvPr id="0" name=""/>
        <dsp:cNvSpPr/>
      </dsp:nvSpPr>
      <dsp:spPr>
        <a:xfrm rot="5410215">
          <a:off x="4063837" y="3974058"/>
          <a:ext cx="244301" cy="56869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tint val="60000"/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6">
                <a:tint val="60000"/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6">
                <a:tint val="60000"/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IN" sz="1700" kern="1200"/>
        </a:p>
      </dsp:txBody>
      <dsp:txXfrm rot="10800000">
        <a:off x="4100591" y="4051153"/>
        <a:ext cx="171011" cy="341218"/>
      </dsp:txXfrm>
    </dsp:sp>
    <dsp:sp modelId="{4E0EA796-4D52-4CE0-B1E6-1354516B0AFD}">
      <dsp:nvSpPr>
        <dsp:cNvPr id="0" name=""/>
        <dsp:cNvSpPr/>
      </dsp:nvSpPr>
      <dsp:spPr>
        <a:xfrm>
          <a:off x="2743205" y="4495793"/>
          <a:ext cx="2879185" cy="1672642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6"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000" b="1" kern="1200" dirty="0" smtClean="0"/>
            <a:t>Cultural teachings</a:t>
          </a:r>
          <a:endParaRPr lang="en-IN" sz="2000" b="1" kern="1200" dirty="0"/>
        </a:p>
      </dsp:txBody>
      <dsp:txXfrm>
        <a:off x="3164852" y="4740746"/>
        <a:ext cx="2035891" cy="1182736"/>
      </dsp:txXfrm>
    </dsp:sp>
    <dsp:sp modelId="{F7D53672-464A-4DD6-9BFE-76578FD9A8D7}">
      <dsp:nvSpPr>
        <dsp:cNvPr id="0" name=""/>
        <dsp:cNvSpPr/>
      </dsp:nvSpPr>
      <dsp:spPr>
        <a:xfrm rot="10905417">
          <a:off x="3107964" y="2883678"/>
          <a:ext cx="173359" cy="56869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tint val="60000"/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6">
                <a:tint val="60000"/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6">
                <a:tint val="60000"/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IN" sz="1700" kern="1200"/>
        </a:p>
      </dsp:txBody>
      <dsp:txXfrm rot="10800000">
        <a:off x="3159960" y="2998215"/>
        <a:ext cx="121351" cy="341218"/>
      </dsp:txXfrm>
    </dsp:sp>
    <dsp:sp modelId="{42C6B3CE-4B55-4CE0-8052-6DAEDA919EF0}">
      <dsp:nvSpPr>
        <dsp:cNvPr id="0" name=""/>
        <dsp:cNvSpPr/>
      </dsp:nvSpPr>
      <dsp:spPr>
        <a:xfrm>
          <a:off x="381003" y="2285994"/>
          <a:ext cx="2646822" cy="1672642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6"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400" b="1" kern="1200" dirty="0" smtClean="0"/>
            <a:t>Social comparison</a:t>
          </a:r>
          <a:endParaRPr lang="en-IN" sz="2400" b="1" kern="1200" dirty="0"/>
        </a:p>
      </dsp:txBody>
      <dsp:txXfrm>
        <a:off x="768621" y="2530947"/>
        <a:ext cx="1871586" cy="11827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D8BD707-D9CF-40AE-B4C6-C98DA3205C09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N" dirty="0" smtClean="0"/>
              <a:t>Self 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IN" dirty="0" smtClean="0"/>
              <a:t>CLASS XII</a:t>
            </a:r>
          </a:p>
          <a:p>
            <a:r>
              <a:rPr lang="en-IN" dirty="0" smtClean="0"/>
              <a:t>CHAPTER TWO</a:t>
            </a:r>
          </a:p>
          <a:p>
            <a:r>
              <a:rPr lang="en-IN" dirty="0" smtClean="0"/>
              <a:t>AKANKSHA MALHOTRA</a:t>
            </a:r>
            <a:r>
              <a:rPr lang="en-IN" dirty="0" smtClean="0"/>
              <a:t>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286469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478216548"/>
              </p:ext>
            </p:extLst>
          </p:nvPr>
        </p:nvGraphicFramePr>
        <p:xfrm>
          <a:off x="533400" y="381000"/>
          <a:ext cx="8153400" cy="5943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13053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609600"/>
            <a:ext cx="7024744" cy="762000"/>
          </a:xfrm>
        </p:spPr>
        <p:txBody>
          <a:bodyPr/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SELF</a:t>
            </a:r>
            <a:endParaRPr lang="en-IN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1447800"/>
            <a:ext cx="6777317" cy="4384829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en-IN" sz="3200" dirty="0" smtClean="0"/>
              <a:t>A newly born child does not have any idea about self . As one grows older the idea of self emerges.</a:t>
            </a:r>
          </a:p>
          <a:p>
            <a:pPr marL="68580" indent="0">
              <a:buNone/>
            </a:pPr>
            <a:r>
              <a:rPr lang="en-IN" sz="3200" b="1" i="1" dirty="0" smtClean="0"/>
              <a:t>OUR INTERACTION WITH OTHER PEOPLE ,OUR EXPERIENCES AND THE MEANING WE GIVE TO THEM SERVE AS THE BASIS OF OUR SELF .</a:t>
            </a:r>
            <a:endParaRPr lang="en-IN" sz="3200" b="1" i="1" dirty="0"/>
          </a:p>
        </p:txBody>
      </p:sp>
    </p:spTree>
    <p:extLst>
      <p:ext uri="{BB962C8B-B14F-4D97-AF65-F5344CB8AC3E}">
        <p14:creationId xmlns:p14="http://schemas.microsoft.com/office/powerpoint/2010/main" val="2190376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760029225"/>
              </p:ext>
            </p:extLst>
          </p:nvPr>
        </p:nvGraphicFramePr>
        <p:xfrm>
          <a:off x="457200" y="762000"/>
          <a:ext cx="8382000" cy="5715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00166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685800"/>
            <a:ext cx="7024744" cy="609600"/>
          </a:xfrm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pPr algn="ctr"/>
            <a:r>
              <a:rPr lang="en-IN" b="1" dirty="0" smtClean="0"/>
              <a:t>KINDS OF SELF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1447800"/>
            <a:ext cx="7719508" cy="4384829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en-IN" dirty="0" smtClean="0"/>
              <a:t>                                                                              </a:t>
            </a:r>
          </a:p>
          <a:p>
            <a:pPr marL="68580" indent="0">
              <a:buNone/>
            </a:pPr>
            <a:endParaRPr lang="en-IN" dirty="0"/>
          </a:p>
          <a:p>
            <a:pPr marL="68580" indent="0">
              <a:buNone/>
            </a:pPr>
            <a:r>
              <a:rPr lang="en-IN" b="1" dirty="0"/>
              <a:t> </a:t>
            </a:r>
            <a:r>
              <a:rPr lang="en-IN" b="1" dirty="0" smtClean="0"/>
              <a:t> </a:t>
            </a:r>
            <a:r>
              <a:rPr lang="en-IN" b="1" u="sng" dirty="0" smtClean="0"/>
              <a:t>SOCIAL SELF</a:t>
            </a:r>
            <a:r>
              <a:rPr lang="en-IN" b="1" dirty="0" smtClean="0"/>
              <a:t>                           </a:t>
            </a:r>
            <a:r>
              <a:rPr lang="en-IN" b="1" u="sng" dirty="0" smtClean="0"/>
              <a:t>PERSONAL SELF</a:t>
            </a:r>
          </a:p>
          <a:p>
            <a:pPr marL="68580" indent="0">
              <a:buNone/>
            </a:pPr>
            <a:r>
              <a:rPr lang="en-IN" b="1" dirty="0" smtClean="0"/>
              <a:t>In relation with others        Primarily concerned</a:t>
            </a:r>
          </a:p>
          <a:p>
            <a:pPr marL="68580" indent="0">
              <a:buNone/>
            </a:pPr>
            <a:r>
              <a:rPr lang="en-IN" b="1" dirty="0" smtClean="0"/>
              <a:t>Such as cooperation,         with oneself.</a:t>
            </a:r>
          </a:p>
          <a:p>
            <a:pPr marL="68580" indent="0">
              <a:buNone/>
            </a:pPr>
            <a:r>
              <a:rPr lang="en-IN" b="1" dirty="0" smtClean="0"/>
              <a:t>Unity, affiliation,                  personal freedom,</a:t>
            </a:r>
          </a:p>
          <a:p>
            <a:pPr marL="68580" indent="0">
              <a:buNone/>
            </a:pPr>
            <a:r>
              <a:rPr lang="en-IN" b="1" dirty="0" smtClean="0"/>
              <a:t>Sacrifice ,Support              responsibility, comforts,</a:t>
            </a:r>
          </a:p>
          <a:p>
            <a:pPr marL="68580" indent="0">
              <a:buNone/>
            </a:pPr>
            <a:r>
              <a:rPr lang="en-IN" b="1" dirty="0" smtClean="0"/>
              <a:t>or sharing</a:t>
            </a:r>
            <a:r>
              <a:rPr lang="en-IN" dirty="0" smtClean="0"/>
              <a:t>                                   </a:t>
            </a:r>
            <a:r>
              <a:rPr lang="en-IN" b="1" dirty="0" smtClean="0"/>
              <a:t>achievements</a:t>
            </a:r>
            <a:endParaRPr lang="en-IN" b="1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4432151" y="1447800"/>
            <a:ext cx="0" cy="4191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endCxn id="37" idx="3"/>
          </p:cNvCxnSpPr>
          <p:nvPr/>
        </p:nvCxnSpPr>
        <p:spPr>
          <a:xfrm flipV="1">
            <a:off x="2687782" y="1778145"/>
            <a:ext cx="3810000" cy="1017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6400800" y="1866900"/>
            <a:ext cx="0" cy="3775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2590800" y="1858241"/>
            <a:ext cx="0" cy="3775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Down Arrow 33"/>
          <p:cNvSpPr/>
          <p:nvPr/>
        </p:nvSpPr>
        <p:spPr>
          <a:xfrm>
            <a:off x="6137564" y="1858241"/>
            <a:ext cx="484632" cy="4035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5" name="Down Arrow 34"/>
          <p:cNvSpPr/>
          <p:nvPr/>
        </p:nvSpPr>
        <p:spPr>
          <a:xfrm>
            <a:off x="2355273" y="1866900"/>
            <a:ext cx="484632" cy="3948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6" name="Rectangle 35"/>
          <p:cNvSpPr/>
          <p:nvPr/>
        </p:nvSpPr>
        <p:spPr>
          <a:xfrm>
            <a:off x="4355951" y="1219200"/>
            <a:ext cx="216049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7" name="Rectangle 36"/>
          <p:cNvSpPr/>
          <p:nvPr/>
        </p:nvSpPr>
        <p:spPr>
          <a:xfrm>
            <a:off x="2459182" y="1676400"/>
            <a:ext cx="4038600" cy="2034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16" name="Straight Connector 15"/>
          <p:cNvCxnSpPr/>
          <p:nvPr/>
        </p:nvCxnSpPr>
        <p:spPr>
          <a:xfrm>
            <a:off x="4516368" y="1921452"/>
            <a:ext cx="0" cy="39459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0813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7024744" cy="1143000"/>
          </a:xfrm>
        </p:spPr>
        <p:txBody>
          <a:bodyPr/>
          <a:lstStyle/>
          <a:p>
            <a:pPr algn="ctr"/>
            <a:r>
              <a:rPr lang="en-IN" b="1" dirty="0" smtClean="0"/>
              <a:t>      SELF CONCEPT 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752600"/>
            <a:ext cx="7848600" cy="4876800"/>
          </a:xfrm>
        </p:spPr>
        <p:txBody>
          <a:bodyPr>
            <a:noAutofit/>
          </a:bodyPr>
          <a:lstStyle/>
          <a:p>
            <a:r>
              <a:rPr lang="en-I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IDEA THAT WE HOLD ABOUT OURSELVES, OUR ATTRIBUTES AND COMPETENCIES.</a:t>
            </a:r>
          </a:p>
          <a:p>
            <a:endParaRPr lang="en-IN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I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I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CAN BE NEGATIVE OR POSITIVE</a:t>
            </a:r>
          </a:p>
          <a:p>
            <a:endParaRPr lang="en-IN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I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SIMPLE </a:t>
            </a:r>
            <a:r>
              <a:rPr lang="en-I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METHOD TO FIND OUT SELF CONCEPT OF AN INDIVIDUAL IS BY ASKING THE PERSON ABOUT HIMSELF AND HERSELF.</a:t>
            </a:r>
            <a:endParaRPr lang="en-I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3753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272104422"/>
              </p:ext>
            </p:extLst>
          </p:nvPr>
        </p:nvGraphicFramePr>
        <p:xfrm>
          <a:off x="381000" y="228600"/>
          <a:ext cx="8458200" cy="6363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88991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PPT CLASS 12\sellf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8559800" cy="6419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2989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609600"/>
            <a:ext cx="7024744" cy="762000"/>
          </a:xfrm>
        </p:spPr>
        <p:txBody>
          <a:bodyPr>
            <a:normAutofit/>
          </a:bodyPr>
          <a:lstStyle/>
          <a:p>
            <a:r>
              <a:rPr lang="en-IN" b="1" dirty="0" smtClean="0"/>
              <a:t>SELF ESTEEM (</a:t>
            </a:r>
            <a:r>
              <a:rPr lang="en-IN" sz="3200" b="1" dirty="0" smtClean="0"/>
              <a:t>value judgement)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1447800"/>
            <a:ext cx="7643308" cy="4876800"/>
          </a:xfrm>
        </p:spPr>
        <p:txBody>
          <a:bodyPr>
            <a:normAutofit fontScale="92500" lnSpcReduction="10000"/>
          </a:bodyPr>
          <a:lstStyle/>
          <a:p>
            <a:r>
              <a:rPr lang="en-IN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Some can have high self esteem and others can have low self esteem which is based on our experiences and opinion based on others.</a:t>
            </a:r>
          </a:p>
          <a:p>
            <a:r>
              <a:rPr lang="en-IN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Children of 6-7years of age formulate their self esteem at least in three areas-</a:t>
            </a:r>
          </a:p>
          <a:p>
            <a:pPr marL="68580" indent="0">
              <a:buNone/>
            </a:pPr>
            <a:endParaRPr lang="en-IN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68580" indent="0">
              <a:buNone/>
            </a:pPr>
            <a:r>
              <a:rPr lang="en-IN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Academics                             Physical appearance               </a:t>
            </a:r>
          </a:p>
          <a:p>
            <a:pPr marL="68580" indent="0">
              <a:buNone/>
            </a:pPr>
            <a:r>
              <a:rPr lang="en-IN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</a:t>
            </a:r>
            <a:r>
              <a:rPr lang="en-IN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IN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ocial </a:t>
            </a:r>
          </a:p>
          <a:p>
            <a:r>
              <a:rPr lang="en-IN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Strong relation between self esteem and behaviour.</a:t>
            </a:r>
          </a:p>
          <a:p>
            <a:r>
              <a:rPr lang="en-IN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Self esteem is influenced by  warmth and positive parenting and culture (collectivism and individualism)</a:t>
            </a:r>
            <a:endParaRPr lang="en-IN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2119745" y="3488206"/>
            <a:ext cx="0" cy="28174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934689" y="3519920"/>
            <a:ext cx="0" cy="671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6096000" y="3519920"/>
            <a:ext cx="0" cy="2748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133600" y="3488206"/>
            <a:ext cx="3962400" cy="317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8175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PPT CLASS 12\`ppt pictures 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90"/>
          <a:stretch/>
        </p:blipFill>
        <p:spPr bwMode="auto">
          <a:xfrm>
            <a:off x="495300" y="381000"/>
            <a:ext cx="8191500" cy="6148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5555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 b="1" dirty="0"/>
          </a:p>
        </p:txBody>
      </p:sp>
      <p:pic>
        <p:nvPicPr>
          <p:cNvPr id="2050" name="Picture 2" descr="C:\Users\user\Desktop\PPT CLASS 12\Self-Effacacy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690" r="594"/>
          <a:stretch/>
        </p:blipFill>
        <p:spPr bwMode="auto">
          <a:xfrm>
            <a:off x="76200" y="152400"/>
            <a:ext cx="8919879" cy="661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5000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3074" name="Picture 2" descr="C:\Users\user\Desktop\PPT CLASS 12\79505b9ab5b49c59baf105a99147e1d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04801"/>
            <a:ext cx="8305800" cy="6392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1522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914400"/>
            <a:ext cx="7620000" cy="5257800"/>
          </a:xfrm>
        </p:spPr>
        <p:txBody>
          <a:bodyPr>
            <a:normAutofit/>
          </a:bodyPr>
          <a:lstStyle/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It is based on-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BANDURA ‘S SOCIAL LEARNING THEORY.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People with strong self efficacy are less fearful.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It can be developed at any time. Our society, parents and our positive experiences are the factors which formulate self efficacy.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Concept of </a:t>
            </a:r>
            <a:r>
              <a:rPr lang="en-IN" sz="2800" b="1" i="1" dirty="0" smtClean="0">
                <a:latin typeface="Times New Roman" pitchFamily="18" charset="0"/>
                <a:cs typeface="Times New Roman" pitchFamily="18" charset="0"/>
              </a:rPr>
              <a:t>collective self efficacy</a:t>
            </a:r>
            <a:r>
              <a:rPr lang="en-IN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(like minded people)</a:t>
            </a:r>
          </a:p>
          <a:p>
            <a:r>
              <a:rPr lang="en-IN" sz="2800" b="1" i="1" dirty="0" smtClean="0">
                <a:latin typeface="Times New Roman" pitchFamily="18" charset="0"/>
                <a:cs typeface="Times New Roman" pitchFamily="18" charset="0"/>
              </a:rPr>
              <a:t>Overcoming phobias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1976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 dirty="0"/>
          </a:p>
        </p:txBody>
      </p:sp>
      <p:pic>
        <p:nvPicPr>
          <p:cNvPr id="4098" name="Picture 2" descr="C:\Users\user\Desktop\PPT CLASS 12\slide_4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3" b="3105"/>
          <a:stretch/>
        </p:blipFill>
        <p:spPr bwMode="auto">
          <a:xfrm>
            <a:off x="457200" y="228600"/>
            <a:ext cx="8436056" cy="6248400"/>
          </a:xfrm>
          <a:prstGeom prst="round2DiagRect">
            <a:avLst>
              <a:gd name="adj1" fmla="val 702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0093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1026" name="Picture 2" descr="C:\Users\user\Desktop\PPT CLASS 12\could-self-control-be-the-key-to-wellbeing-1050x50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762000"/>
            <a:ext cx="7186612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39788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PPT CLASS 12\exerciseselfcontro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8534400" cy="6324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8138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381000"/>
            <a:ext cx="7024744" cy="9906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/>
              <a:t> SELF CONTROL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447800"/>
            <a:ext cx="7772400" cy="4953000"/>
          </a:xfrm>
        </p:spPr>
        <p:txBody>
          <a:bodyPr/>
          <a:lstStyle/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LEARNING TO DELAY OR DEFER GRATIFICATION OF NEEDS.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IT IS IMPORTANT FOR ACHIEVING LONG TERM GOAL.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IT CAN BE GENITICALLY DEVELOPED.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TECHNIQUES OF SELF CONTROL-</a:t>
            </a:r>
          </a:p>
          <a:p>
            <a:pPr marL="68580" indent="0">
              <a:buNone/>
            </a:pPr>
            <a:r>
              <a:rPr lang="en-IN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i) observation of own behaviour </a:t>
            </a:r>
          </a:p>
          <a:p>
            <a:pPr marL="68580" indent="0">
              <a:buNone/>
            </a:pP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ii) Self instruction</a:t>
            </a:r>
          </a:p>
          <a:p>
            <a:pPr marL="68580" indent="0">
              <a:buNone/>
            </a:pP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iii) Self reinforcement </a:t>
            </a:r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5209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7024744" cy="1143000"/>
          </a:xfrm>
        </p:spPr>
        <p:txBody>
          <a:bodyPr/>
          <a:lstStyle/>
          <a:p>
            <a:pPr algn="ctr"/>
            <a:r>
              <a:rPr lang="en-IN" b="1" dirty="0" smtClean="0"/>
              <a:t> CULTURE AND SELF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8295" y="1707573"/>
            <a:ext cx="7606105" cy="4953000"/>
          </a:xfrm>
          <a:effectLst>
            <a:glow rad="101600">
              <a:schemeClr val="accent3">
                <a:alpha val="60000"/>
              </a:schemeClr>
            </a:glow>
          </a:effectLst>
        </p:spPr>
        <p:txBody>
          <a:bodyPr>
            <a:normAutofit lnSpcReduction="10000"/>
          </a:bodyPr>
          <a:lstStyle/>
          <a:p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CULTURE HAS VERY INFLUENTIAL ROLE TO PLAY IN SELF.</a:t>
            </a:r>
          </a:p>
          <a:p>
            <a:pPr marL="68580" indent="0">
              <a:buNone/>
            </a:pPr>
            <a:r>
              <a:rPr lang="en-I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                                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CULTURE </a:t>
            </a:r>
          </a:p>
          <a:p>
            <a:pPr marL="68580" indent="0">
              <a:buNone/>
            </a:pPr>
            <a:endParaRPr lang="en-IN" b="1" dirty="0">
              <a:latin typeface="Times New Roman" pitchFamily="18" charset="0"/>
              <a:cs typeface="Times New Roman" pitchFamily="18" charset="0"/>
            </a:endParaRPr>
          </a:p>
          <a:p>
            <a:pPr marL="68580" indent="0">
              <a:buNone/>
            </a:pPr>
            <a:r>
              <a:rPr lang="en-IN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  INDIAN                                        WESTERN</a:t>
            </a:r>
          </a:p>
          <a:p>
            <a:pPr marL="68580" indent="0">
              <a:buNone/>
            </a:pPr>
            <a:r>
              <a:rPr lang="en-IN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IN" b="1" dirty="0" smtClean="0">
              <a:latin typeface="Times New Roman" pitchFamily="18" charset="0"/>
              <a:cs typeface="Times New Roman" pitchFamily="18" charset="0"/>
            </a:endParaRPr>
          </a:p>
          <a:p>
            <a:pPr marL="68580" indent="0">
              <a:buNone/>
            </a:pPr>
            <a:endParaRPr lang="en-IN" b="1" dirty="0" smtClean="0">
              <a:latin typeface="Times New Roman" pitchFamily="18" charset="0"/>
              <a:cs typeface="Times New Roman" pitchFamily="18" charset="0"/>
            </a:endParaRPr>
          </a:p>
          <a:p>
            <a:pPr marL="68580" indent="0">
              <a:buNone/>
            </a:pPr>
            <a:endParaRPr lang="en-IN" b="1" dirty="0">
              <a:latin typeface="Times New Roman" pitchFamily="18" charset="0"/>
              <a:cs typeface="Times New Roman" pitchFamily="18" charset="0"/>
            </a:endParaRPr>
          </a:p>
          <a:p>
            <a:pPr marL="68580" indent="0">
              <a:buNone/>
            </a:pP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</a:t>
            </a:r>
            <a:r>
              <a:rPr lang="en-IN" sz="20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</a:t>
            </a:r>
          </a:p>
          <a:p>
            <a:pPr marL="68580" indent="0">
              <a:buNone/>
            </a:pPr>
            <a:r>
              <a:rPr lang="en-IN" sz="20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Individual                   Group</a:t>
            </a:r>
          </a:p>
          <a:p>
            <a:pPr marL="68580" indent="0">
              <a:buNone/>
            </a:pPr>
            <a:r>
              <a:rPr lang="en-IN" sz="20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</a:t>
            </a:r>
          </a:p>
          <a:p>
            <a:pPr marL="68580" indent="0">
              <a:buNone/>
            </a:pPr>
            <a:r>
              <a:rPr lang="en-IN" sz="2000" b="1" dirty="0" smtClean="0">
                <a:latin typeface="Times New Roman" pitchFamily="18" charset="0"/>
                <a:cs typeface="Times New Roman" pitchFamily="18" charset="0"/>
              </a:rPr>
              <a:t>Group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en-IN" sz="2000" b="1" dirty="0" smtClean="0">
                <a:latin typeface="Times New Roman" pitchFamily="18" charset="0"/>
                <a:cs typeface="Times New Roman" pitchFamily="18" charset="0"/>
              </a:rPr>
              <a:t>Individual                   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2133600" y="2895600"/>
            <a:ext cx="4419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2133600" y="2895600"/>
            <a:ext cx="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6553200" y="2850573"/>
            <a:ext cx="0" cy="381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Donut 18"/>
          <p:cNvSpPr/>
          <p:nvPr/>
        </p:nvSpPr>
        <p:spPr>
          <a:xfrm>
            <a:off x="1066800" y="3733800"/>
            <a:ext cx="2362200" cy="1828800"/>
          </a:xfrm>
          <a:prstGeom prst="donu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solidFill>
                <a:schemeClr val="tx1"/>
              </a:solidFill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5334000" y="4114800"/>
            <a:ext cx="1060704" cy="914400"/>
          </a:xfrm>
          <a:prstGeom prst="triangle">
            <a:avLst/>
          </a:prstGeom>
          <a:effectLst>
            <a:glow rad="101600">
              <a:schemeClr val="bg2">
                <a:lumMod val="50000"/>
                <a:alpha val="6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7007352" y="4184073"/>
            <a:ext cx="1060704" cy="914400"/>
          </a:xfrm>
          <a:prstGeom prst="triangle">
            <a:avLst/>
          </a:prstGeom>
          <a:effectLst>
            <a:glow rad="101600">
              <a:schemeClr val="accent3">
                <a:alpha val="60000"/>
              </a:schemeClr>
            </a:glo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2514600" y="4648200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1413164" y="5410200"/>
            <a:ext cx="381000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6248400" y="4495800"/>
            <a:ext cx="914400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9333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514600" y="762000"/>
            <a:ext cx="5576944" cy="3429000"/>
          </a:xfrm>
        </p:spPr>
        <p:txBody>
          <a:bodyPr/>
          <a:lstStyle/>
          <a:p>
            <a:r>
              <a:rPr lang="en-IN" dirty="0" smtClean="0">
                <a:solidFill>
                  <a:schemeClr val="accent3"/>
                </a:solidFill>
                <a:latin typeface="AR BERKLEY" pitchFamily="2" charset="0"/>
              </a:rPr>
              <a:t>THANK YOU……..</a:t>
            </a:r>
            <a:endParaRPr lang="en-IN" dirty="0">
              <a:solidFill>
                <a:schemeClr val="accent3"/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11179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22</TotalTime>
  <Words>371</Words>
  <Application>Microsoft Office PowerPoint</Application>
  <PresentationFormat>On-screen Show (4:3)</PresentationFormat>
  <Paragraphs>77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Austin</vt:lpstr>
      <vt:lpstr>Self </vt:lpstr>
      <vt:lpstr>PowerPoint Presentation</vt:lpstr>
      <vt:lpstr>SELF</vt:lpstr>
      <vt:lpstr>PowerPoint Presentation</vt:lpstr>
      <vt:lpstr>KINDS OF SELF</vt:lpstr>
      <vt:lpstr>      SELF CONCEPT </vt:lpstr>
      <vt:lpstr>PowerPoint Presentation</vt:lpstr>
      <vt:lpstr>PowerPoint Presentation</vt:lpstr>
      <vt:lpstr>SELF ESTEEM (value judgement)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SELF CONTROL</vt:lpstr>
      <vt:lpstr> CULTURE AND SELF</vt:lpstr>
      <vt:lpstr>THANK YOU……..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AKSHATRA MALHOTRA</dc:creator>
  <cp:lastModifiedBy>user</cp:lastModifiedBy>
  <cp:revision>4</cp:revision>
  <dcterms:created xsi:type="dcterms:W3CDTF">2006-08-16T00:00:00Z</dcterms:created>
  <dcterms:modified xsi:type="dcterms:W3CDTF">2016-07-07T14:48:56Z</dcterms:modified>
</cp:coreProperties>
</file>